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Default Extension="jpeg" ContentType="image/jpeg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50" r:id="rId2"/>
    <p:sldMasterId id="2147483651" r:id="rId3"/>
    <p:sldMasterId id="2147483652" r:id="rId4"/>
    <p:sldMasterId id="2147483653" r:id="rId5"/>
    <p:sldMasterId id="2147483654" r:id="rId6"/>
    <p:sldMasterId id="2147483655" r:id="rId7"/>
    <p:sldMasterId id="2147483656" r:id="rId8"/>
    <p:sldMasterId id="2147483657" r:id="rId9"/>
    <p:sldMasterId id="2147483658" r:id="rId10"/>
    <p:sldMasterId id="2147483659" r:id="rId11"/>
    <p:sldMasterId id="2147483804" r:id="rId12"/>
  </p:sldMasterIdLst>
  <p:notesMasterIdLst>
    <p:notesMasterId r:id="rId31"/>
  </p:notesMasterIdLst>
  <p:sldIdLst>
    <p:sldId id="256" r:id="rId13"/>
    <p:sldId id="276" r:id="rId14"/>
    <p:sldId id="257" r:id="rId15"/>
    <p:sldId id="300" r:id="rId16"/>
    <p:sldId id="301" r:id="rId17"/>
    <p:sldId id="302" r:id="rId18"/>
    <p:sldId id="306" r:id="rId19"/>
    <p:sldId id="281" r:id="rId20"/>
    <p:sldId id="289" r:id="rId21"/>
    <p:sldId id="290" r:id="rId22"/>
    <p:sldId id="282" r:id="rId23"/>
    <p:sldId id="283" r:id="rId24"/>
    <p:sldId id="284" r:id="rId25"/>
    <p:sldId id="286" r:id="rId26"/>
    <p:sldId id="274" r:id="rId27"/>
    <p:sldId id="275" r:id="rId28"/>
    <p:sldId id="307" r:id="rId29"/>
    <p:sldId id="287" r:id="rId30"/>
  </p:sldIdLst>
  <p:sldSz cx="9144000" cy="6858000" type="screen4x3"/>
  <p:notesSz cx="6858000" cy="914400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Lucida Sans Unicode" charset="0"/>
      </a:defRPr>
    </a:lvl1pPr>
    <a:lvl2pPr marL="4572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Lucida Sans Unicode" charset="0"/>
      </a:defRPr>
    </a:lvl2pPr>
    <a:lvl3pPr marL="9144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Lucida Sans Unicode" charset="0"/>
      </a:defRPr>
    </a:lvl3pPr>
    <a:lvl4pPr marL="1371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Lucida Sans Unicode" charset="0"/>
      </a:defRPr>
    </a:lvl4pPr>
    <a:lvl5pPr marL="18288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Lucida Sans Unicode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Lucida Sans Unicode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Lucida Sans Unicode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Lucida Sans Unicode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Lucida Sans Unicode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0" y="695325"/>
            <a:ext cx="0" cy="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sp>
      <p:sp>
        <p:nvSpPr>
          <p:cNvPr id="13314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3697C2E5-FD13-4D35-AA29-D14E7A53FBFB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5BD372D1-BA93-4327-900F-83493EBC3B1B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CB320C72-4FBD-4CD3-9785-0FE2A665771D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E1A1AEFF-7320-4C61-8A55-94FA1585BD53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AF1178F0-40B8-40B2-9D17-678304524CC1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524000"/>
            <a:ext cx="4189413" cy="4597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524000"/>
            <a:ext cx="4191000" cy="4597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646AD683-37E0-496F-8424-80F89BF67265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Номер слайда 7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58046009-3CD8-43B5-B2D6-24A00608D1CF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7BBAC7D0-BD09-48EE-8534-47B509F02DF6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F9E379E8-3F74-458C-8539-17564E85D629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9BAEF840-EB98-4D60-BC51-ABAF19AF54DF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06EE0342-5B85-4C12-88E8-1A989879AB94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5DEF6D53-C588-4E3D-B602-4BA63A73DDA2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2425" y="-111125"/>
            <a:ext cx="2132013" cy="6232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-111125"/>
            <a:ext cx="6248400" cy="6232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D66C2ADE-166E-42B0-AA64-CC38A8251F71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2425" y="-111125"/>
            <a:ext cx="2132013" cy="6232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-111125"/>
            <a:ext cx="6248400" cy="6232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8FDC40BE-CC86-4802-B7C6-B6857B1DFC25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72E66CD0-C934-4C19-818F-E44F90C732EC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5E9AB777-F001-4F0D-B52D-750FB5C15C22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B854AC40-648F-4192-A4B0-5C6D5F91F6C6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524000"/>
            <a:ext cx="4189413" cy="4597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524000"/>
            <a:ext cx="4191000" cy="4597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546D86B5-72D0-4A7E-8E04-35B019367B4C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87B961B8-C12B-4BF6-9D57-72AA697E34F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8" name="Дата 7"/>
          <p:cNvSpPr>
            <a:spLocks noGrp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36AB1121-66A5-4295-98CE-0647825EC91F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4" name="Дата 3"/>
          <p:cNvSpPr>
            <a:spLocks noGrp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49C619EA-E487-4F99-A285-1B00D411ACA7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3" name="Дата 2"/>
          <p:cNvSpPr>
            <a:spLocks noGrp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F49FC425-7819-44A6-B7CD-E214207AD23A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4F4BDA77-C990-49B5-B1EF-0CDF90EDA568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364B381D-E796-48A6-AE44-59E19BD61669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B64F393B-9D97-44F2-A0CC-5E3BDDAEC508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2425" y="-111125"/>
            <a:ext cx="2132013" cy="6232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-111125"/>
            <a:ext cx="6248400" cy="6232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CC48AED1-C086-4B6B-824F-15B54B08898C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97433610-4105-4ECF-AAA9-542770E20D2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03FB5-DC27-4A3D-8B16-5A7B87963691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F07F8AA5-FF95-4C14-80FF-DD4ED327B95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02647-AF96-4ED7-B14B-9BB5A0561AA7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D3CD7-42BE-4830-880D-5585E7846F6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84A53-FAFE-4DC5-90B8-62F447A1CF4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D4B10-525A-498D-AD4E-F5D32505AC1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5E209-8B57-4E75-B539-B369D99056E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8F0AE672-CB65-423B-91C9-94083B2CBCF7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AF05603-3E7D-4E14-805D-9F9CB8522012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53A14-CC1A-4255-8DAA-4B97AE60F80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0E7E4-7727-43BD-B27B-EE626D93641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7D9EF7C6-CFB1-44F9-A440-B167F3F0ABB3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524000"/>
            <a:ext cx="4189413" cy="4597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524000"/>
            <a:ext cx="4191000" cy="4597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7D6AB4B7-F209-494C-B0E1-69931C2743D8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Номер слайда 7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C3D6520C-E395-4CA1-A35A-0BA82FEA2A70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80CE829B-3B16-4462-8FFA-A5F7C41A83AB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A65CD5AD-1AB0-4ACF-A57C-AA0999C0596E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FB58823E-8C76-4BC5-B298-8FAC432FD957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B2CD2D59-BC02-4F19-95D2-70F28F1CFAB6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71AA2C03-6F18-428E-9E41-F4B7A796F52C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AB394608-5F81-43AF-97E2-1C8106503B15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2425" y="-111125"/>
            <a:ext cx="2132013" cy="6232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-111125"/>
            <a:ext cx="6248400" cy="6232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D4BB7A1F-B784-4783-89A2-6DD5E5BD3636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6F3EC006-5745-43B1-B9F7-38627900DD1A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A51BA421-63B7-4450-9E0A-5C1330A62A3C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78D0B528-BA23-42A6-84DF-A303826FACD8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524000"/>
            <a:ext cx="4189413" cy="4597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524000"/>
            <a:ext cx="4191000" cy="4597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41DC2E5E-F248-463A-B680-3FEC9E4F132C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Номер слайда 7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BB5003A8-68A9-4648-98B9-BC7C6946AB5C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DB5CDA93-C5B4-4C91-985B-E6BFFE8AB900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4FDCF732-6074-4EEB-9C5E-F9577C8A3023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C6DCE249-AB2A-481D-AC74-711357B3DB23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A757184B-2DCD-4B0D-BE69-507731F78160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048D16F9-E43F-445C-8F9F-7B2EFF44D964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66CC6D61-E660-40FB-B922-A47744EC7A97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2425" y="-111125"/>
            <a:ext cx="2132013" cy="6232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-111125"/>
            <a:ext cx="6248400" cy="6232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7AAA9C7A-0115-4C7A-A8D5-93622D934C1E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61C679B7-9316-4A58-AFEA-D5DF15A67DB9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023522C3-E9A7-4C34-8277-A9D36407A546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2C5E64C7-C076-4C3E-AD7E-27F4153356F5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524000"/>
            <a:ext cx="4189413" cy="4597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524000"/>
            <a:ext cx="4191000" cy="4597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76E9BB62-7843-4588-B0AA-29E269554DA8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Номер слайда 7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BBEDB413-75DC-4968-ADE9-5BA4E04D4D89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8521831A-8494-4180-A139-A6914AF1E3F0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524000"/>
            <a:ext cx="4189413" cy="4597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524000"/>
            <a:ext cx="4191000" cy="4597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6CDB3A68-1971-44ED-B044-4B417914D8BC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F34CAF69-81C1-4DA8-AEC3-9546FED902EC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F83B5D83-544B-41D7-9269-171D53AF4FEF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AD5AF1B8-CE86-49B2-A9C5-0DB19E55C5B9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96BCECA3-C51C-40F7-B93E-95E241ACC911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2425" y="-111125"/>
            <a:ext cx="2132013" cy="6232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-111125"/>
            <a:ext cx="6248400" cy="6232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68BBFEDA-F2FB-450C-A5B4-B4DD42E81806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1DE81928-5D0A-4EA7-9342-88D7C23F61B0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EE2228A0-C0E6-492B-83C9-5FE4A726A6F2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A8AA6AD8-407E-4E95-B7A3-F888EFA64426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524000"/>
            <a:ext cx="4189413" cy="4597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524000"/>
            <a:ext cx="4191000" cy="4597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1EFA9351-201A-4D5E-BFDF-6CE563265C0A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Номер слайда 7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CDB75867-AA97-4D72-81C9-9BF02D4274EE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Номер слайда 7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17BF09FF-1B6F-411A-9B8E-B4859FE540F6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57CD3327-4D2C-49D7-B3C3-F142E851393C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8B28B927-7D3D-41C0-81B5-D21645159828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3A39EB3B-37AC-4E37-B471-EC00FF77CA93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8FDC4A88-4606-4253-9D91-F26523549A8A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40B6969E-5D99-403E-8C31-45815F097CC6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2425" y="-111125"/>
            <a:ext cx="2132013" cy="6232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-111125"/>
            <a:ext cx="6248400" cy="6232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32342E85-6863-450B-B90E-3A72290A48F3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84BA6F7E-53B6-4AFA-9074-B5FA598BE6D2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4E531A54-7841-4410-BC62-6DAE23A5264B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76DE2533-D84A-4D19-8B2E-0F4F7B690C56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524000"/>
            <a:ext cx="4189413" cy="4597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524000"/>
            <a:ext cx="4191000" cy="4597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1918FADB-4E31-4E8B-8A72-8EB1BA12DEF1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39D44DC8-F740-4553-82B3-C351EA66A2F4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Номер слайда 7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D2D24203-C590-4B6B-9E1C-CEEBE9B20318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FD2F165C-D470-4A69-9EA6-75097F5ED37D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FBF35546-16D0-4A6B-AA86-EA0305EC7073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0B90B1CB-2F63-49AC-82F9-48A8DC20ADC2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9DC50AB5-3F97-41B7-B603-DE9DF7A30D8A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7DDB43E9-0CD2-48AA-9288-A41AD723F4F0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2425" y="-111125"/>
            <a:ext cx="2132013" cy="6232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-111125"/>
            <a:ext cx="6248400" cy="6232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E745BDDD-423E-480C-A94A-A8A7274B2B54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3A236BD2-6B0D-469E-BB7B-E061938FBD86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A8D52B50-2BC6-4BD3-97CA-B84A0ED24492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3CB4D58F-D3C9-4FD0-A8AF-8A616D692308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C7997BD5-2DC0-405A-B1E3-58D3251536DF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524000"/>
            <a:ext cx="4189413" cy="4597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524000"/>
            <a:ext cx="4191000" cy="4597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64B14160-1A9E-4D58-9444-82F8209DE6AD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Номер слайда 7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E3DAB03D-7023-4142-B474-E0397F0C3559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EC4A5DCA-4174-42BA-A181-C0F69714F9B5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894EED8B-FEBB-4326-9B98-3F27BCFCAFCC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9434FB1D-2358-4465-88D7-0792A9BA9AC9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95670AFE-A9DF-4C6D-BC47-63566A3116B0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6BB3A048-D7F3-404C-BF86-5D4F33234A7B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2425" y="-111125"/>
            <a:ext cx="2132013" cy="6232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-111125"/>
            <a:ext cx="6248400" cy="6232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1251CD55-8802-4517-976F-08DBD8DF1AFE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703BCFAB-BF8D-44BF-A211-EED9453159BA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B04C2B65-48D0-43F8-B787-044196511094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390D92C1-3D4C-4E6F-A11E-AF71881354AD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C7884625-BC97-44F1-AFAD-4A974413B4E4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524000"/>
            <a:ext cx="4189413" cy="4597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524000"/>
            <a:ext cx="4191000" cy="4597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5157E89C-64CA-4EE6-8FFD-F95841400144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AFDB5A3D-DEE7-43F4-A798-BD3BC729C542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8" name="Дата 7"/>
          <p:cNvSpPr>
            <a:spLocks noGrp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0698D377-B8F1-4872-A288-B72D0764FBD1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4" name="Дата 3"/>
          <p:cNvSpPr>
            <a:spLocks noGrp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C8751B31-6ECA-4D99-B8EC-583E508F4073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3" name="Дата 2"/>
          <p:cNvSpPr>
            <a:spLocks noGrp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A020958F-CE79-4AE9-8A23-3CFECE63196C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E1AE29C9-7FE6-4F05-904C-29584C69352A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17C7A5CB-E72C-40CF-9890-981FDB23BF83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2425" y="-111125"/>
            <a:ext cx="2132013" cy="6232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-111125"/>
            <a:ext cx="6248400" cy="6232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85DC916A-B91C-424B-A61A-45DFB0FE0292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2E64564A-6BCF-4C14-AF8D-7A1A32EF077B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3FC2144B-5744-4A78-8C2D-100B6C83E2B0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D06CEB3A-5180-40DB-AB55-FA91A37B00B6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83F80ED9-FF36-47FC-908A-C5ECA4321196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524000"/>
            <a:ext cx="4189413" cy="4597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524000"/>
            <a:ext cx="4191000" cy="4597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1A675B9B-69D8-499E-AC40-15DEC64AAE66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77F0DE24-18E5-4035-94C7-AE5755F0C39F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8" name="Дата 7"/>
          <p:cNvSpPr>
            <a:spLocks noGrp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1EC87968-4B14-4EA5-AB5F-68F7512184F9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4" name="Дата 3"/>
          <p:cNvSpPr>
            <a:spLocks noGrp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8B00318F-7B00-4C30-A370-40329CEDCE3A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3" name="Дата 2"/>
          <p:cNvSpPr>
            <a:spLocks noGrp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0CF9C868-AF7E-431D-8408-1EE6284363C3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D7BB497C-014D-44A0-AAB5-095FD6DC51B9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6BD8E4ED-2B6B-4C1B-B24D-C65F126CEC63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2425" y="-111125"/>
            <a:ext cx="2132013" cy="6232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-111125"/>
            <a:ext cx="6248400" cy="6232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65530BF5-0AEB-4754-A111-B03D6CCCA9C3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rgbClr val="8CADAE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dt"/>
          </p:nvPr>
        </p:nvSpPr>
        <p:spPr bwMode="auto">
          <a:xfrm>
            <a:off x="5791200" y="6405563"/>
            <a:ext cx="3043238" cy="3635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Clr>
                <a:srgbClr val="FFFFFF"/>
              </a:buClr>
              <a:buFont typeface="Georgia" pitchFamily="16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1031" name="Text Box 7"/>
          <p:cNvSpPr txBox="1">
            <a:spLocks noChangeArrowheads="1"/>
          </p:cNvSpPr>
          <p:nvPr/>
        </p:nvSpPr>
        <p:spPr bwMode="auto">
          <a:xfrm>
            <a:off x="304800" y="6410325"/>
            <a:ext cx="35814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360">
            <a:solidFill>
              <a:srgbClr val="7B98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33" name="Line 9"/>
          <p:cNvSpPr>
            <a:spLocks noChangeShapeType="1"/>
          </p:cNvSpPr>
          <p:nvPr/>
        </p:nvSpPr>
        <p:spPr bwMode="auto">
          <a:xfrm>
            <a:off x="152400" y="1276350"/>
            <a:ext cx="8832850" cy="1588"/>
          </a:xfrm>
          <a:prstGeom prst="line">
            <a:avLst/>
          </a:prstGeom>
          <a:noFill/>
          <a:ln w="9360">
            <a:solidFill>
              <a:srgbClr val="7B9899"/>
            </a:solidFill>
            <a:prstDash val="sysDot"/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34" name="Oval 10"/>
          <p:cNvSpPr>
            <a:spLocks noChangeArrowheads="1"/>
          </p:cNvSpPr>
          <p:nvPr/>
        </p:nvSpPr>
        <p:spPr bwMode="auto"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35" name="Oval 11"/>
          <p:cNvSpPr>
            <a:spLocks noChangeArrowheads="1"/>
          </p:cNvSpPr>
          <p:nvPr/>
        </p:nvSpPr>
        <p:spPr bwMode="auto"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760">
            <a:solidFill>
              <a:srgbClr val="7B98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sldNum"/>
          </p:nvPr>
        </p:nvSpPr>
        <p:spPr bwMode="auto">
          <a:xfrm>
            <a:off x="4343400" y="1039813"/>
            <a:ext cx="455613" cy="4397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45720" tIns="46800" rIns="45720" bIns="46800" numCol="1" anchor="ctr" anchorCtr="0" compatLnSpc="1">
            <a:prstTxWarp prst="textNoShape">
              <a:avLst/>
            </a:prstTxWarp>
          </a:bodyPr>
          <a:lstStyle>
            <a:lvl1pPr algn="ctr">
              <a:buClr>
                <a:srgbClr val="7B9899"/>
              </a:buClr>
              <a:buFont typeface="Georgia" pitchFamily="16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600">
                <a:solidFill>
                  <a:srgbClr val="7B9899"/>
                </a:solidFill>
                <a:latin typeface="+mn-lt"/>
              </a:defRPr>
            </a:lvl1pPr>
          </a:lstStyle>
          <a:p>
            <a:fld id="{ADED6E45-FB36-4AAE-B00D-2AF4B1F4460C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301625" y="-111125"/>
            <a:ext cx="8532813" cy="10969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38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625" y="1524000"/>
            <a:ext cx="8532813" cy="4597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5pPr>
      <a:lvl6pPr marL="457200"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6pPr>
      <a:lvl7pPr marL="914400"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7pPr>
      <a:lvl8pPr marL="1371600"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8pPr>
      <a:lvl9pPr marL="1828800"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9pPr>
    </p:titleStyle>
    <p:bodyStyle>
      <a:lvl1pPr marL="271463" indent="-271463" algn="l" defTabSz="449263" rtl="0" eaLnBrk="0" fontAlgn="base" hangingPunct="0">
        <a:spcBef>
          <a:spcPts val="675"/>
        </a:spcBef>
        <a:spcAft>
          <a:spcPct val="0"/>
        </a:spcAft>
        <a:buClr>
          <a:srgbClr val="D16349"/>
        </a:buClr>
        <a:buSzPct val="85000"/>
        <a:buFont typeface="Wingdings 2" pitchFamily="16" charset="2"/>
        <a:buChar char=""/>
        <a:defRPr sz="2700">
          <a:solidFill>
            <a:srgbClr val="000000"/>
          </a:solidFill>
          <a:latin typeface="+mn-lt"/>
          <a:ea typeface="+mn-ea"/>
          <a:cs typeface="+mn-cs"/>
        </a:defRPr>
      </a:lvl1pPr>
      <a:lvl2pPr marL="546100" indent="-273050" algn="l" defTabSz="449263" rtl="0" eaLnBrk="0" fontAlgn="base" hangingPunct="0">
        <a:spcBef>
          <a:spcPts val="550"/>
        </a:spcBef>
        <a:spcAft>
          <a:spcPct val="0"/>
        </a:spcAft>
        <a:buClr>
          <a:srgbClr val="CCB400"/>
        </a:buClr>
        <a:buSzPct val="70000"/>
        <a:buFont typeface="Wingdings" charset="2"/>
        <a:buChar char=""/>
        <a:defRPr sz="2200">
          <a:solidFill>
            <a:srgbClr val="646B86"/>
          </a:solidFill>
          <a:latin typeface="+mn-lt"/>
          <a:cs typeface="+mn-cs"/>
        </a:defRPr>
      </a:lvl2pPr>
      <a:lvl3pPr marL="820738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ADAE"/>
        </a:buClr>
        <a:buSzPct val="75000"/>
        <a:buFont typeface="Wingdings 2" pitchFamily="16" charset="2"/>
        <a:buChar char=""/>
        <a:defRPr sz="2000">
          <a:solidFill>
            <a:srgbClr val="000000"/>
          </a:solidFill>
          <a:latin typeface="+mn-lt"/>
          <a:cs typeface="+mn-cs"/>
        </a:defRPr>
      </a:lvl3pPr>
      <a:lvl4pPr marL="1095375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70000"/>
        <a:buFont typeface="Wingdings" charset="2"/>
        <a:buChar char=""/>
        <a:defRPr sz="2000">
          <a:solidFill>
            <a:srgbClr val="646B86"/>
          </a:solidFill>
          <a:latin typeface="+mn-lt"/>
          <a:cs typeface="+mn-cs"/>
        </a:defRPr>
      </a:lvl4pPr>
      <a:lvl5pPr marL="1371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5pPr>
      <a:lvl6pPr marL="1828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6pPr>
      <a:lvl7pPr marL="2286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7pPr>
      <a:lvl8pPr marL="2743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8pPr>
      <a:lvl9pPr marL="3200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D1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rgbClr val="8CADAE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360">
            <a:solidFill>
              <a:srgbClr val="7B98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271" name="Line 7"/>
          <p:cNvSpPr>
            <a:spLocks noChangeShapeType="1"/>
          </p:cNvSpPr>
          <p:nvPr/>
        </p:nvSpPr>
        <p:spPr bwMode="auto">
          <a:xfrm>
            <a:off x="152400" y="1276350"/>
            <a:ext cx="8832850" cy="1588"/>
          </a:xfrm>
          <a:prstGeom prst="line">
            <a:avLst/>
          </a:prstGeom>
          <a:noFill/>
          <a:ln w="9360">
            <a:solidFill>
              <a:srgbClr val="7B9899"/>
            </a:solidFill>
            <a:prstDash val="sysDot"/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272" name="Oval 8"/>
          <p:cNvSpPr>
            <a:spLocks noChangeArrowheads="1"/>
          </p:cNvSpPr>
          <p:nvPr/>
        </p:nvSpPr>
        <p:spPr bwMode="auto"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273" name="Oval 9"/>
          <p:cNvSpPr>
            <a:spLocks noChangeArrowheads="1"/>
          </p:cNvSpPr>
          <p:nvPr/>
        </p:nvSpPr>
        <p:spPr bwMode="auto"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760">
            <a:solidFill>
              <a:srgbClr val="7B98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274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301625" y="-111125"/>
            <a:ext cx="8532813" cy="10969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1275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625" y="1524000"/>
            <a:ext cx="8532813" cy="4597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11276" name="Rectangle 12"/>
          <p:cNvSpPr>
            <a:spLocks noGrp="1" noChangeArrowheads="1"/>
          </p:cNvSpPr>
          <p:nvPr>
            <p:ph type="dt"/>
          </p:nvPr>
        </p:nvSpPr>
        <p:spPr bwMode="auto">
          <a:xfrm>
            <a:off x="5791200" y="6405563"/>
            <a:ext cx="3043238" cy="3635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Clr>
                <a:srgbClr val="FFFFFF"/>
              </a:buClr>
              <a:buFont typeface="Georgia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11277" name="Text Box 13"/>
          <p:cNvSpPr txBox="1">
            <a:spLocks noChangeArrowheads="1"/>
          </p:cNvSpPr>
          <p:nvPr/>
        </p:nvSpPr>
        <p:spPr bwMode="auto">
          <a:xfrm>
            <a:off x="304800" y="6410325"/>
            <a:ext cx="35814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278" name="Rectangle 14"/>
          <p:cNvSpPr>
            <a:spLocks noGrp="1" noChangeArrowheads="1"/>
          </p:cNvSpPr>
          <p:nvPr>
            <p:ph type="sldNum"/>
          </p:nvPr>
        </p:nvSpPr>
        <p:spPr bwMode="auto">
          <a:xfrm>
            <a:off x="4343400" y="1039813"/>
            <a:ext cx="455613" cy="4397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45720" tIns="46800" rIns="45720" bIns="46800" numCol="1" anchor="ctr" anchorCtr="0" compatLnSpc="1">
            <a:prstTxWarp prst="textNoShape">
              <a:avLst/>
            </a:prstTxWarp>
          </a:bodyPr>
          <a:lstStyle>
            <a:lvl1pPr algn="ctr">
              <a:buClr>
                <a:srgbClr val="7B9899"/>
              </a:buClr>
              <a:buFont typeface="Georgia" pitchFamily="16" charset="0"/>
              <a:buNone/>
              <a:defRPr sz="1600">
                <a:solidFill>
                  <a:srgbClr val="7B9899"/>
                </a:solidFill>
                <a:latin typeface="+mn-lt"/>
              </a:defRPr>
            </a:lvl1pPr>
          </a:lstStyle>
          <a:p>
            <a:fld id="{40DE676A-7D38-4376-9E80-2FF49980D43F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5pPr>
      <a:lvl6pPr marL="457200"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6pPr>
      <a:lvl7pPr marL="914400"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7pPr>
      <a:lvl8pPr marL="1371600"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8pPr>
      <a:lvl9pPr marL="1828800"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9pPr>
    </p:titleStyle>
    <p:bodyStyle>
      <a:lvl1pPr marL="271463" indent="-271463" algn="l" defTabSz="449263" rtl="0" eaLnBrk="0" fontAlgn="base" hangingPunct="0">
        <a:spcBef>
          <a:spcPts val="675"/>
        </a:spcBef>
        <a:spcAft>
          <a:spcPct val="0"/>
        </a:spcAft>
        <a:buClr>
          <a:srgbClr val="D16349"/>
        </a:buClr>
        <a:buSzPct val="85000"/>
        <a:buFont typeface="Wingdings 2" pitchFamily="16" charset="2"/>
        <a:buChar char=""/>
        <a:defRPr sz="2700">
          <a:solidFill>
            <a:srgbClr val="000000"/>
          </a:solidFill>
          <a:latin typeface="+mn-lt"/>
          <a:ea typeface="+mn-ea"/>
          <a:cs typeface="+mn-cs"/>
        </a:defRPr>
      </a:lvl1pPr>
      <a:lvl2pPr marL="546100" indent="-273050" algn="l" defTabSz="449263" rtl="0" eaLnBrk="0" fontAlgn="base" hangingPunct="0">
        <a:spcBef>
          <a:spcPts val="550"/>
        </a:spcBef>
        <a:spcAft>
          <a:spcPct val="0"/>
        </a:spcAft>
        <a:buClr>
          <a:srgbClr val="CCB400"/>
        </a:buClr>
        <a:buSzPct val="70000"/>
        <a:buFont typeface="Wingdings" charset="2"/>
        <a:buChar char=""/>
        <a:defRPr sz="2200">
          <a:solidFill>
            <a:srgbClr val="646B86"/>
          </a:solidFill>
          <a:latin typeface="+mn-lt"/>
          <a:cs typeface="+mn-cs"/>
        </a:defRPr>
      </a:lvl2pPr>
      <a:lvl3pPr marL="820738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ADAE"/>
        </a:buClr>
        <a:buSzPct val="75000"/>
        <a:buFont typeface="Wingdings 2" pitchFamily="16" charset="2"/>
        <a:buChar char=""/>
        <a:defRPr sz="2000">
          <a:solidFill>
            <a:srgbClr val="000000"/>
          </a:solidFill>
          <a:latin typeface="+mn-lt"/>
          <a:cs typeface="+mn-cs"/>
        </a:defRPr>
      </a:lvl3pPr>
      <a:lvl4pPr marL="1095375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70000"/>
        <a:buFont typeface="Wingdings" charset="2"/>
        <a:buChar char=""/>
        <a:defRPr sz="2000">
          <a:solidFill>
            <a:srgbClr val="646B86"/>
          </a:solidFill>
          <a:latin typeface="+mn-lt"/>
          <a:cs typeface="+mn-cs"/>
        </a:defRPr>
      </a:lvl4pPr>
      <a:lvl5pPr marL="1371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5pPr>
      <a:lvl6pPr marL="1828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6pPr>
      <a:lvl7pPr marL="2286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7pPr>
      <a:lvl8pPr marL="2743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8pPr>
      <a:lvl9pPr marL="3200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D1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rgbClr val="8CADAE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360">
            <a:solidFill>
              <a:srgbClr val="7B98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295" name="Line 7"/>
          <p:cNvSpPr>
            <a:spLocks noChangeShapeType="1"/>
          </p:cNvSpPr>
          <p:nvPr/>
        </p:nvSpPr>
        <p:spPr bwMode="auto">
          <a:xfrm>
            <a:off x="7143750" y="155575"/>
            <a:ext cx="1588" cy="6245225"/>
          </a:xfrm>
          <a:prstGeom prst="line">
            <a:avLst/>
          </a:prstGeom>
          <a:noFill/>
          <a:ln w="9360">
            <a:solidFill>
              <a:srgbClr val="7B9899"/>
            </a:solidFill>
            <a:prstDash val="sysDot"/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296" name="Oval 8"/>
          <p:cNvSpPr>
            <a:spLocks noChangeArrowheads="1"/>
          </p:cNvSpPr>
          <p:nvPr/>
        </p:nvSpPr>
        <p:spPr bwMode="auto">
          <a:xfrm>
            <a:off x="6838950" y="2925763"/>
            <a:ext cx="609600" cy="609600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297" name="Oval 9"/>
          <p:cNvSpPr>
            <a:spLocks noChangeArrowheads="1"/>
          </p:cNvSpPr>
          <p:nvPr/>
        </p:nvSpPr>
        <p:spPr bwMode="auto">
          <a:xfrm>
            <a:off x="6934200" y="3021013"/>
            <a:ext cx="420688" cy="419100"/>
          </a:xfrm>
          <a:prstGeom prst="ellipse">
            <a:avLst/>
          </a:prstGeom>
          <a:solidFill>
            <a:srgbClr val="FFFFFF"/>
          </a:solidFill>
          <a:ln w="50760">
            <a:solidFill>
              <a:srgbClr val="7B98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298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301625" y="-111125"/>
            <a:ext cx="8532813" cy="10969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2299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625" y="1524000"/>
            <a:ext cx="8532813" cy="4597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12300" name="Rectangle 12"/>
          <p:cNvSpPr>
            <a:spLocks noGrp="1" noChangeArrowheads="1"/>
          </p:cNvSpPr>
          <p:nvPr>
            <p:ph type="sldNum"/>
          </p:nvPr>
        </p:nvSpPr>
        <p:spPr bwMode="auto">
          <a:xfrm>
            <a:off x="6915150" y="3009900"/>
            <a:ext cx="455613" cy="4397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45720" tIns="46800" rIns="45720" bIns="46800" numCol="1" anchor="ctr" anchorCtr="0" compatLnSpc="1">
            <a:prstTxWarp prst="textNoShape">
              <a:avLst/>
            </a:prstTxWarp>
          </a:bodyPr>
          <a:lstStyle>
            <a:lvl1pPr algn="ctr">
              <a:buClr>
                <a:srgbClr val="7B9899"/>
              </a:buClr>
              <a:buFont typeface="Georgia" pitchFamily="16" charset="0"/>
              <a:buNone/>
              <a:defRPr sz="1600">
                <a:solidFill>
                  <a:srgbClr val="7B9899"/>
                </a:solidFill>
                <a:latin typeface="+mn-lt"/>
              </a:defRPr>
            </a:lvl1pPr>
          </a:lstStyle>
          <a:p>
            <a:fld id="{7B4CA33F-42C0-4A8A-9AEF-E16284C7D288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12301" name="Rectangle 13"/>
          <p:cNvSpPr>
            <a:spLocks noGrp="1" noChangeArrowheads="1"/>
          </p:cNvSpPr>
          <p:nvPr>
            <p:ph type="dt"/>
          </p:nvPr>
        </p:nvSpPr>
        <p:spPr bwMode="auto">
          <a:xfrm>
            <a:off x="5791200" y="6405563"/>
            <a:ext cx="3043238" cy="3635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Clr>
                <a:srgbClr val="FFFFFF"/>
              </a:buClr>
              <a:buFont typeface="Georgia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304800" y="6410325"/>
            <a:ext cx="35814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5pPr>
      <a:lvl6pPr marL="457200"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6pPr>
      <a:lvl7pPr marL="914400"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7pPr>
      <a:lvl8pPr marL="1371600"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8pPr>
      <a:lvl9pPr marL="1828800"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9pPr>
    </p:titleStyle>
    <p:bodyStyle>
      <a:lvl1pPr marL="271463" indent="-271463" algn="l" defTabSz="449263" rtl="0" eaLnBrk="0" fontAlgn="base" hangingPunct="0">
        <a:spcBef>
          <a:spcPts val="675"/>
        </a:spcBef>
        <a:spcAft>
          <a:spcPct val="0"/>
        </a:spcAft>
        <a:buClr>
          <a:srgbClr val="D16349"/>
        </a:buClr>
        <a:buSzPct val="85000"/>
        <a:buFont typeface="Wingdings 2" pitchFamily="16" charset="2"/>
        <a:buChar char=""/>
        <a:defRPr sz="2700">
          <a:solidFill>
            <a:srgbClr val="000000"/>
          </a:solidFill>
          <a:latin typeface="+mn-lt"/>
          <a:ea typeface="+mn-ea"/>
          <a:cs typeface="+mn-cs"/>
        </a:defRPr>
      </a:lvl1pPr>
      <a:lvl2pPr marL="546100" indent="-273050" algn="l" defTabSz="449263" rtl="0" eaLnBrk="0" fontAlgn="base" hangingPunct="0">
        <a:spcBef>
          <a:spcPts val="550"/>
        </a:spcBef>
        <a:spcAft>
          <a:spcPct val="0"/>
        </a:spcAft>
        <a:buClr>
          <a:srgbClr val="CCB400"/>
        </a:buClr>
        <a:buSzPct val="70000"/>
        <a:buFont typeface="Wingdings" charset="2"/>
        <a:buChar char=""/>
        <a:defRPr sz="2200">
          <a:solidFill>
            <a:srgbClr val="646B86"/>
          </a:solidFill>
          <a:latin typeface="+mn-lt"/>
          <a:cs typeface="+mn-cs"/>
        </a:defRPr>
      </a:lvl2pPr>
      <a:lvl3pPr marL="820738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ADAE"/>
        </a:buClr>
        <a:buSzPct val="75000"/>
        <a:buFont typeface="Wingdings 2" pitchFamily="16" charset="2"/>
        <a:buChar char=""/>
        <a:defRPr sz="2000">
          <a:solidFill>
            <a:srgbClr val="000000"/>
          </a:solidFill>
          <a:latin typeface="+mn-lt"/>
          <a:cs typeface="+mn-cs"/>
        </a:defRPr>
      </a:lvl3pPr>
      <a:lvl4pPr marL="1095375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70000"/>
        <a:buFont typeface="Wingdings" charset="2"/>
        <a:buChar char=""/>
        <a:defRPr sz="2000">
          <a:solidFill>
            <a:srgbClr val="646B86"/>
          </a:solidFill>
          <a:latin typeface="+mn-lt"/>
          <a:cs typeface="+mn-cs"/>
        </a:defRPr>
      </a:lvl4pPr>
      <a:lvl5pPr marL="1371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5pPr>
      <a:lvl6pPr marL="1828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6pPr>
      <a:lvl7pPr marL="2286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7pPr>
      <a:lvl8pPr marL="2743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8pPr>
      <a:lvl9pPr marL="3200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GB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kumimoji="0" lang="en-US" sz="1400" dirty="0">
              <a:solidFill>
                <a:schemeClr val="tx2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ADED6E45-FB36-4AAE-B00D-2AF4B1F4460C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D1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rgbClr val="8CADAE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360">
            <a:solidFill>
              <a:srgbClr val="7B98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9" name="Line 7"/>
          <p:cNvSpPr>
            <a:spLocks noChangeShapeType="1"/>
          </p:cNvSpPr>
          <p:nvPr/>
        </p:nvSpPr>
        <p:spPr bwMode="auto">
          <a:xfrm>
            <a:off x="152400" y="1276350"/>
            <a:ext cx="8832850" cy="1588"/>
          </a:xfrm>
          <a:prstGeom prst="line">
            <a:avLst/>
          </a:prstGeom>
          <a:noFill/>
          <a:ln w="9360">
            <a:solidFill>
              <a:srgbClr val="7B9899"/>
            </a:solidFill>
            <a:prstDash val="sysDot"/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80" name="Oval 8"/>
          <p:cNvSpPr>
            <a:spLocks noChangeArrowheads="1"/>
          </p:cNvSpPr>
          <p:nvPr/>
        </p:nvSpPr>
        <p:spPr bwMode="auto"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81" name="Oval 9"/>
          <p:cNvSpPr>
            <a:spLocks noChangeArrowheads="1"/>
          </p:cNvSpPr>
          <p:nvPr/>
        </p:nvSpPr>
        <p:spPr bwMode="auto"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760">
            <a:solidFill>
              <a:srgbClr val="7B98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301625" y="-111125"/>
            <a:ext cx="8532813" cy="10969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625" y="1524000"/>
            <a:ext cx="8532813" cy="4597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3084" name="Rectangle 12"/>
          <p:cNvSpPr>
            <a:spLocks noGrp="1" noChangeArrowheads="1"/>
          </p:cNvSpPr>
          <p:nvPr>
            <p:ph type="dt"/>
          </p:nvPr>
        </p:nvSpPr>
        <p:spPr bwMode="auto">
          <a:xfrm>
            <a:off x="5791200" y="6405563"/>
            <a:ext cx="3043238" cy="3635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Clr>
                <a:srgbClr val="FFFFFF"/>
              </a:buClr>
              <a:buFont typeface="Georgia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304800" y="6410325"/>
            <a:ext cx="35814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86" name="Rectangle 14"/>
          <p:cNvSpPr>
            <a:spLocks noGrp="1" noChangeArrowheads="1"/>
          </p:cNvSpPr>
          <p:nvPr>
            <p:ph type="sldNum"/>
          </p:nvPr>
        </p:nvSpPr>
        <p:spPr bwMode="auto">
          <a:xfrm>
            <a:off x="4362450" y="1027113"/>
            <a:ext cx="455613" cy="4397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45720" tIns="46800" rIns="45720" bIns="46800" numCol="1" anchor="ctr" anchorCtr="0" compatLnSpc="1">
            <a:prstTxWarp prst="textNoShape">
              <a:avLst/>
            </a:prstTxWarp>
          </a:bodyPr>
          <a:lstStyle>
            <a:lvl1pPr algn="ctr">
              <a:buClr>
                <a:srgbClr val="7B9899"/>
              </a:buClr>
              <a:buFont typeface="Georgia" pitchFamily="16" charset="0"/>
              <a:buNone/>
              <a:defRPr sz="1600">
                <a:solidFill>
                  <a:srgbClr val="7B9899"/>
                </a:solidFill>
                <a:latin typeface="+mn-lt"/>
              </a:defRPr>
            </a:lvl1pPr>
          </a:lstStyle>
          <a:p>
            <a:fld id="{5AA868F9-EA22-43CF-BD91-24B259600254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5pPr>
      <a:lvl6pPr marL="457200"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6pPr>
      <a:lvl7pPr marL="914400"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7pPr>
      <a:lvl8pPr marL="1371600"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8pPr>
      <a:lvl9pPr marL="1828800"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9pPr>
    </p:titleStyle>
    <p:bodyStyle>
      <a:lvl1pPr marL="271463" indent="-271463" algn="l" defTabSz="449263" rtl="0" eaLnBrk="0" fontAlgn="base" hangingPunct="0">
        <a:spcBef>
          <a:spcPts val="675"/>
        </a:spcBef>
        <a:spcAft>
          <a:spcPct val="0"/>
        </a:spcAft>
        <a:buClr>
          <a:srgbClr val="D16349"/>
        </a:buClr>
        <a:buSzPct val="85000"/>
        <a:buFont typeface="Wingdings 2" pitchFamily="16" charset="2"/>
        <a:buChar char=""/>
        <a:defRPr sz="2700">
          <a:solidFill>
            <a:srgbClr val="000000"/>
          </a:solidFill>
          <a:latin typeface="+mn-lt"/>
          <a:ea typeface="+mn-ea"/>
          <a:cs typeface="+mn-cs"/>
        </a:defRPr>
      </a:lvl1pPr>
      <a:lvl2pPr marL="546100" indent="-273050" algn="l" defTabSz="449263" rtl="0" eaLnBrk="0" fontAlgn="base" hangingPunct="0">
        <a:spcBef>
          <a:spcPts val="550"/>
        </a:spcBef>
        <a:spcAft>
          <a:spcPct val="0"/>
        </a:spcAft>
        <a:buClr>
          <a:srgbClr val="CCB400"/>
        </a:buClr>
        <a:buSzPct val="70000"/>
        <a:buFont typeface="Wingdings" charset="2"/>
        <a:buChar char=""/>
        <a:defRPr sz="2200">
          <a:solidFill>
            <a:srgbClr val="646B86"/>
          </a:solidFill>
          <a:latin typeface="+mn-lt"/>
          <a:cs typeface="+mn-cs"/>
        </a:defRPr>
      </a:lvl2pPr>
      <a:lvl3pPr marL="820738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ADAE"/>
        </a:buClr>
        <a:buSzPct val="75000"/>
        <a:buFont typeface="Wingdings 2" pitchFamily="16" charset="2"/>
        <a:buChar char=""/>
        <a:defRPr sz="2000">
          <a:solidFill>
            <a:srgbClr val="000000"/>
          </a:solidFill>
          <a:latin typeface="+mn-lt"/>
          <a:cs typeface="+mn-cs"/>
        </a:defRPr>
      </a:lvl3pPr>
      <a:lvl4pPr marL="1095375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70000"/>
        <a:buFont typeface="Wingdings" charset="2"/>
        <a:buChar char=""/>
        <a:defRPr sz="2000">
          <a:solidFill>
            <a:srgbClr val="646B86"/>
          </a:solidFill>
          <a:latin typeface="+mn-lt"/>
          <a:cs typeface="+mn-cs"/>
        </a:defRPr>
      </a:lvl4pPr>
      <a:lvl5pPr marL="1371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5pPr>
      <a:lvl6pPr marL="1828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6pPr>
      <a:lvl7pPr marL="2286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7pPr>
      <a:lvl8pPr marL="2743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8pPr>
      <a:lvl9pPr marL="3200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152400" y="2286000"/>
            <a:ext cx="8832850" cy="304800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155575" y="142875"/>
            <a:ext cx="8832850" cy="2139950"/>
          </a:xfrm>
          <a:prstGeom prst="rect">
            <a:avLst/>
          </a:prstGeom>
          <a:solidFill>
            <a:srgbClr val="D16349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rgbClr val="8CADAE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360">
            <a:solidFill>
              <a:srgbClr val="7B98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05" name="Line 9"/>
          <p:cNvSpPr>
            <a:spLocks noChangeShapeType="1"/>
          </p:cNvSpPr>
          <p:nvPr/>
        </p:nvSpPr>
        <p:spPr bwMode="auto">
          <a:xfrm>
            <a:off x="152400" y="2438400"/>
            <a:ext cx="8832850" cy="1588"/>
          </a:xfrm>
          <a:prstGeom prst="line">
            <a:avLst/>
          </a:prstGeom>
          <a:noFill/>
          <a:ln w="11520">
            <a:solidFill>
              <a:srgbClr val="7B9899"/>
            </a:solidFill>
            <a:prstDash val="sysDot"/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06" name="Oval 10"/>
          <p:cNvSpPr>
            <a:spLocks noChangeArrowheads="1"/>
          </p:cNvSpPr>
          <p:nvPr/>
        </p:nvSpPr>
        <p:spPr bwMode="auto"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07" name="Oval 11"/>
          <p:cNvSpPr>
            <a:spLocks noChangeArrowheads="1"/>
          </p:cNvSpPr>
          <p:nvPr/>
        </p:nvSpPr>
        <p:spPr bwMode="auto"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760">
            <a:solidFill>
              <a:srgbClr val="7B98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08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301625" y="-111125"/>
            <a:ext cx="8532813" cy="10969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4109" name="Rectangle 1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625" y="1524000"/>
            <a:ext cx="8532813" cy="4597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4110" name="Text Box 14"/>
          <p:cNvSpPr txBox="1">
            <a:spLocks noChangeArrowheads="1"/>
          </p:cNvSpPr>
          <p:nvPr/>
        </p:nvSpPr>
        <p:spPr bwMode="auto">
          <a:xfrm>
            <a:off x="304800" y="6410325"/>
            <a:ext cx="35814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11" name="Rectangle 15"/>
          <p:cNvSpPr>
            <a:spLocks noGrp="1" noChangeArrowheads="1"/>
          </p:cNvSpPr>
          <p:nvPr>
            <p:ph type="dt"/>
          </p:nvPr>
        </p:nvSpPr>
        <p:spPr bwMode="auto">
          <a:xfrm>
            <a:off x="5791200" y="6405563"/>
            <a:ext cx="3043238" cy="3635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Clr>
                <a:srgbClr val="FFFFFF"/>
              </a:buClr>
              <a:buFont typeface="Georgia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4112" name="Rectangle 16"/>
          <p:cNvSpPr>
            <a:spLocks noGrp="1" noChangeArrowheads="1"/>
          </p:cNvSpPr>
          <p:nvPr>
            <p:ph type="sldNum"/>
          </p:nvPr>
        </p:nvSpPr>
        <p:spPr bwMode="auto">
          <a:xfrm>
            <a:off x="4343400" y="2198688"/>
            <a:ext cx="455613" cy="4397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45720" tIns="46800" rIns="45720" bIns="46800" numCol="1" anchor="ctr" anchorCtr="0" compatLnSpc="1">
            <a:prstTxWarp prst="textNoShape">
              <a:avLst/>
            </a:prstTxWarp>
          </a:bodyPr>
          <a:lstStyle>
            <a:lvl1pPr algn="ctr">
              <a:buClr>
                <a:srgbClr val="7B9899"/>
              </a:buClr>
              <a:buFont typeface="Georgia" pitchFamily="16" charset="0"/>
              <a:buNone/>
              <a:defRPr sz="1600">
                <a:solidFill>
                  <a:srgbClr val="7B9899"/>
                </a:solidFill>
                <a:latin typeface="+mn-lt"/>
              </a:defRPr>
            </a:lvl1pPr>
          </a:lstStyle>
          <a:p>
            <a:fld id="{065E97C8-46DB-4DBD-A90D-6ED22C061446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5pPr>
      <a:lvl6pPr marL="457200"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6pPr>
      <a:lvl7pPr marL="914400"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7pPr>
      <a:lvl8pPr marL="1371600"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8pPr>
      <a:lvl9pPr marL="1828800"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9pPr>
    </p:titleStyle>
    <p:bodyStyle>
      <a:lvl1pPr marL="271463" indent="-271463" algn="l" defTabSz="449263" rtl="0" eaLnBrk="0" fontAlgn="base" hangingPunct="0">
        <a:spcBef>
          <a:spcPts val="675"/>
        </a:spcBef>
        <a:spcAft>
          <a:spcPct val="0"/>
        </a:spcAft>
        <a:buClr>
          <a:srgbClr val="D16349"/>
        </a:buClr>
        <a:buSzPct val="85000"/>
        <a:buFont typeface="Wingdings 2" pitchFamily="16" charset="2"/>
        <a:buChar char=""/>
        <a:defRPr sz="2700">
          <a:solidFill>
            <a:srgbClr val="000000"/>
          </a:solidFill>
          <a:latin typeface="+mn-lt"/>
          <a:ea typeface="+mn-ea"/>
          <a:cs typeface="+mn-cs"/>
        </a:defRPr>
      </a:lvl1pPr>
      <a:lvl2pPr marL="546100" indent="-273050" algn="l" defTabSz="449263" rtl="0" eaLnBrk="0" fontAlgn="base" hangingPunct="0">
        <a:spcBef>
          <a:spcPts val="550"/>
        </a:spcBef>
        <a:spcAft>
          <a:spcPct val="0"/>
        </a:spcAft>
        <a:buClr>
          <a:srgbClr val="CCB400"/>
        </a:buClr>
        <a:buSzPct val="70000"/>
        <a:buFont typeface="Wingdings" charset="2"/>
        <a:buChar char=""/>
        <a:defRPr sz="2200">
          <a:solidFill>
            <a:srgbClr val="646B86"/>
          </a:solidFill>
          <a:latin typeface="+mn-lt"/>
          <a:cs typeface="+mn-cs"/>
        </a:defRPr>
      </a:lvl2pPr>
      <a:lvl3pPr marL="820738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ADAE"/>
        </a:buClr>
        <a:buSzPct val="75000"/>
        <a:buFont typeface="Wingdings 2" pitchFamily="16" charset="2"/>
        <a:buChar char=""/>
        <a:defRPr sz="2000">
          <a:solidFill>
            <a:srgbClr val="000000"/>
          </a:solidFill>
          <a:latin typeface="+mn-lt"/>
          <a:cs typeface="+mn-cs"/>
        </a:defRPr>
      </a:lvl3pPr>
      <a:lvl4pPr marL="1095375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70000"/>
        <a:buFont typeface="Wingdings" charset="2"/>
        <a:buChar char=""/>
        <a:defRPr sz="2000">
          <a:solidFill>
            <a:srgbClr val="646B86"/>
          </a:solidFill>
          <a:latin typeface="+mn-lt"/>
          <a:cs typeface="+mn-cs"/>
        </a:defRPr>
      </a:lvl4pPr>
      <a:lvl5pPr marL="1371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5pPr>
      <a:lvl6pPr marL="1828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6pPr>
      <a:lvl7pPr marL="2286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7pPr>
      <a:lvl8pPr marL="2743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8pPr>
      <a:lvl9pPr marL="3200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D1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rgbClr val="8CADAE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360">
            <a:solidFill>
              <a:srgbClr val="7B98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7" name="Line 7"/>
          <p:cNvSpPr>
            <a:spLocks noChangeShapeType="1"/>
          </p:cNvSpPr>
          <p:nvPr/>
        </p:nvSpPr>
        <p:spPr bwMode="auto">
          <a:xfrm>
            <a:off x="152400" y="1276350"/>
            <a:ext cx="8832850" cy="1588"/>
          </a:xfrm>
          <a:prstGeom prst="line">
            <a:avLst/>
          </a:prstGeom>
          <a:noFill/>
          <a:ln w="9360">
            <a:solidFill>
              <a:srgbClr val="7B9899"/>
            </a:solidFill>
            <a:prstDash val="sysDot"/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28" name="Oval 8"/>
          <p:cNvSpPr>
            <a:spLocks noChangeArrowheads="1"/>
          </p:cNvSpPr>
          <p:nvPr/>
        </p:nvSpPr>
        <p:spPr bwMode="auto"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9" name="Oval 9"/>
          <p:cNvSpPr>
            <a:spLocks noChangeArrowheads="1"/>
          </p:cNvSpPr>
          <p:nvPr/>
        </p:nvSpPr>
        <p:spPr bwMode="auto"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760">
            <a:solidFill>
              <a:srgbClr val="7B98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30" name="Line 10"/>
          <p:cNvSpPr>
            <a:spLocks noChangeShapeType="1"/>
          </p:cNvSpPr>
          <p:nvPr/>
        </p:nvSpPr>
        <p:spPr bwMode="auto">
          <a:xfrm flipV="1">
            <a:off x="4562475" y="1574800"/>
            <a:ext cx="9525" cy="4821238"/>
          </a:xfrm>
          <a:prstGeom prst="line">
            <a:avLst/>
          </a:prstGeom>
          <a:noFill/>
          <a:ln w="9360">
            <a:solidFill>
              <a:srgbClr val="646B86"/>
            </a:solidFill>
            <a:prstDash val="sysDot"/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31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301625" y="-111125"/>
            <a:ext cx="8532813" cy="10969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5132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625" y="1524000"/>
            <a:ext cx="8532813" cy="4597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5133" name="Rectangle 13"/>
          <p:cNvSpPr>
            <a:spLocks noGrp="1" noChangeArrowheads="1"/>
          </p:cNvSpPr>
          <p:nvPr>
            <p:ph type="dt"/>
          </p:nvPr>
        </p:nvSpPr>
        <p:spPr bwMode="auto">
          <a:xfrm>
            <a:off x="5791200" y="6410325"/>
            <a:ext cx="3043238" cy="3635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Clr>
                <a:srgbClr val="FFFFFF"/>
              </a:buClr>
              <a:buFont typeface="Georgia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5134" name="Text Box 14"/>
          <p:cNvSpPr txBox="1">
            <a:spLocks noChangeArrowheads="1"/>
          </p:cNvSpPr>
          <p:nvPr/>
        </p:nvSpPr>
        <p:spPr bwMode="auto">
          <a:xfrm>
            <a:off x="304800" y="6410325"/>
            <a:ext cx="35814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35" name="Rectangle 15"/>
          <p:cNvSpPr>
            <a:spLocks noGrp="1" noChangeArrowheads="1"/>
          </p:cNvSpPr>
          <p:nvPr>
            <p:ph type="sldNum"/>
          </p:nvPr>
        </p:nvSpPr>
        <p:spPr bwMode="auto">
          <a:xfrm>
            <a:off x="4343400" y="1039813"/>
            <a:ext cx="455613" cy="4397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45720" tIns="46800" rIns="45720" bIns="46800" numCol="1" anchor="ctr" anchorCtr="0" compatLnSpc="1">
            <a:prstTxWarp prst="textNoShape">
              <a:avLst/>
            </a:prstTxWarp>
          </a:bodyPr>
          <a:lstStyle>
            <a:lvl1pPr algn="ctr">
              <a:buClr>
                <a:srgbClr val="7B9899"/>
              </a:buClr>
              <a:buFont typeface="Georgia" pitchFamily="16" charset="0"/>
              <a:buNone/>
              <a:defRPr sz="1600">
                <a:solidFill>
                  <a:srgbClr val="7B9899"/>
                </a:solidFill>
                <a:latin typeface="+mn-lt"/>
              </a:defRPr>
            </a:lvl1pPr>
          </a:lstStyle>
          <a:p>
            <a:fld id="{85D8B50C-A7DB-4404-AC7E-1CAB3F367333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5pPr>
      <a:lvl6pPr marL="457200"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6pPr>
      <a:lvl7pPr marL="914400"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7pPr>
      <a:lvl8pPr marL="1371600"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8pPr>
      <a:lvl9pPr marL="1828800"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9pPr>
    </p:titleStyle>
    <p:bodyStyle>
      <a:lvl1pPr marL="271463" indent="-271463" algn="l" defTabSz="449263" rtl="0" eaLnBrk="0" fontAlgn="base" hangingPunct="0">
        <a:spcBef>
          <a:spcPts val="675"/>
        </a:spcBef>
        <a:spcAft>
          <a:spcPct val="0"/>
        </a:spcAft>
        <a:buClr>
          <a:srgbClr val="D16349"/>
        </a:buClr>
        <a:buSzPct val="85000"/>
        <a:buFont typeface="Wingdings 2" pitchFamily="16" charset="2"/>
        <a:buChar char=""/>
        <a:defRPr sz="2700">
          <a:solidFill>
            <a:srgbClr val="000000"/>
          </a:solidFill>
          <a:latin typeface="+mn-lt"/>
          <a:ea typeface="+mn-ea"/>
          <a:cs typeface="+mn-cs"/>
        </a:defRPr>
      </a:lvl1pPr>
      <a:lvl2pPr marL="546100" indent="-273050" algn="l" defTabSz="449263" rtl="0" eaLnBrk="0" fontAlgn="base" hangingPunct="0">
        <a:spcBef>
          <a:spcPts val="550"/>
        </a:spcBef>
        <a:spcAft>
          <a:spcPct val="0"/>
        </a:spcAft>
        <a:buClr>
          <a:srgbClr val="CCB400"/>
        </a:buClr>
        <a:buSzPct val="70000"/>
        <a:buFont typeface="Wingdings" charset="2"/>
        <a:buChar char=""/>
        <a:defRPr sz="2200">
          <a:solidFill>
            <a:srgbClr val="646B86"/>
          </a:solidFill>
          <a:latin typeface="+mn-lt"/>
          <a:cs typeface="+mn-cs"/>
        </a:defRPr>
      </a:lvl2pPr>
      <a:lvl3pPr marL="820738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ADAE"/>
        </a:buClr>
        <a:buSzPct val="75000"/>
        <a:buFont typeface="Wingdings 2" pitchFamily="16" charset="2"/>
        <a:buChar char=""/>
        <a:defRPr sz="2000">
          <a:solidFill>
            <a:srgbClr val="000000"/>
          </a:solidFill>
          <a:latin typeface="+mn-lt"/>
          <a:cs typeface="+mn-cs"/>
        </a:defRPr>
      </a:lvl3pPr>
      <a:lvl4pPr marL="1095375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70000"/>
        <a:buFont typeface="Wingdings" charset="2"/>
        <a:buChar char=""/>
        <a:defRPr sz="2000">
          <a:solidFill>
            <a:srgbClr val="646B86"/>
          </a:solidFill>
          <a:latin typeface="+mn-lt"/>
          <a:cs typeface="+mn-cs"/>
        </a:defRPr>
      </a:lvl4pPr>
      <a:lvl5pPr marL="1371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5pPr>
      <a:lvl6pPr marL="1828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6pPr>
      <a:lvl7pPr marL="2286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7pPr>
      <a:lvl8pPr marL="2743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8pPr>
      <a:lvl9pPr marL="3200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D1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Line 1"/>
          <p:cNvSpPr>
            <a:spLocks noChangeShapeType="1"/>
          </p:cNvSpPr>
          <p:nvPr/>
        </p:nvSpPr>
        <p:spPr bwMode="auto">
          <a:xfrm flipV="1">
            <a:off x="4572000" y="2198688"/>
            <a:ext cx="1588" cy="4191000"/>
          </a:xfrm>
          <a:prstGeom prst="line">
            <a:avLst/>
          </a:prstGeom>
          <a:noFill/>
          <a:ln w="9360">
            <a:solidFill>
              <a:srgbClr val="646B86"/>
            </a:solidFill>
            <a:prstDash val="sysDot"/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152400" y="1371600"/>
            <a:ext cx="8832850" cy="914400"/>
          </a:xfrm>
          <a:prstGeom prst="rect">
            <a:avLst/>
          </a:prstGeom>
          <a:solidFill>
            <a:srgbClr val="D16349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146050" y="6391275"/>
            <a:ext cx="8832850" cy="311150"/>
          </a:xfrm>
          <a:prstGeom prst="rect">
            <a:avLst/>
          </a:prstGeom>
          <a:solidFill>
            <a:srgbClr val="8CADAE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52" name="Line 8"/>
          <p:cNvSpPr>
            <a:spLocks noChangeShapeType="1"/>
          </p:cNvSpPr>
          <p:nvPr/>
        </p:nvSpPr>
        <p:spPr bwMode="auto">
          <a:xfrm>
            <a:off x="152400" y="1279525"/>
            <a:ext cx="8832850" cy="1588"/>
          </a:xfrm>
          <a:prstGeom prst="line">
            <a:avLst/>
          </a:prstGeom>
          <a:noFill/>
          <a:ln w="11520">
            <a:solidFill>
              <a:srgbClr val="7B9899"/>
            </a:solidFill>
            <a:prstDash val="sysDot"/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360">
            <a:solidFill>
              <a:srgbClr val="7B98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54" name="Oval 10"/>
          <p:cNvSpPr>
            <a:spLocks noChangeArrowheads="1"/>
          </p:cNvSpPr>
          <p:nvPr/>
        </p:nvSpPr>
        <p:spPr bwMode="auto"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55" name="Oval 11"/>
          <p:cNvSpPr>
            <a:spLocks noChangeArrowheads="1"/>
          </p:cNvSpPr>
          <p:nvPr/>
        </p:nvSpPr>
        <p:spPr bwMode="auto"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760">
            <a:solidFill>
              <a:srgbClr val="7B98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56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301625" y="-111125"/>
            <a:ext cx="8532813" cy="10969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6157" name="Rectangle 1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625" y="1524000"/>
            <a:ext cx="8532813" cy="4597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6158" name="Rectangle 14"/>
          <p:cNvSpPr>
            <a:spLocks noGrp="1" noChangeArrowheads="1"/>
          </p:cNvSpPr>
          <p:nvPr>
            <p:ph type="dt"/>
          </p:nvPr>
        </p:nvSpPr>
        <p:spPr bwMode="auto">
          <a:xfrm>
            <a:off x="5791200" y="6405563"/>
            <a:ext cx="3043238" cy="3635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Clr>
                <a:srgbClr val="FFFFFF"/>
              </a:buClr>
              <a:buFont typeface="Georgia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6159" name="Text Box 15"/>
          <p:cNvSpPr txBox="1">
            <a:spLocks noChangeArrowheads="1"/>
          </p:cNvSpPr>
          <p:nvPr/>
        </p:nvSpPr>
        <p:spPr bwMode="auto">
          <a:xfrm>
            <a:off x="304800" y="6410325"/>
            <a:ext cx="35814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60" name="Rectangle 16"/>
          <p:cNvSpPr>
            <a:spLocks noGrp="1" noChangeArrowheads="1"/>
          </p:cNvSpPr>
          <p:nvPr>
            <p:ph type="sldNum"/>
          </p:nvPr>
        </p:nvSpPr>
        <p:spPr bwMode="auto">
          <a:xfrm>
            <a:off x="4343400" y="1042988"/>
            <a:ext cx="455613" cy="4397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45720" tIns="46800" rIns="45720" bIns="46800" numCol="1" anchor="ctr" anchorCtr="0" compatLnSpc="1">
            <a:prstTxWarp prst="textNoShape">
              <a:avLst/>
            </a:prstTxWarp>
          </a:bodyPr>
          <a:lstStyle>
            <a:lvl1pPr algn="ctr">
              <a:buClr>
                <a:srgbClr val="7B9899"/>
              </a:buClr>
              <a:buFont typeface="Georgia" pitchFamily="16" charset="0"/>
              <a:buNone/>
              <a:defRPr sz="1600">
                <a:solidFill>
                  <a:srgbClr val="7B9899"/>
                </a:solidFill>
                <a:latin typeface="+mn-lt"/>
              </a:defRPr>
            </a:lvl1pPr>
          </a:lstStyle>
          <a:p>
            <a:fld id="{E714FF52-6805-4874-B685-7F39AE3CA956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5pPr>
      <a:lvl6pPr marL="457200"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6pPr>
      <a:lvl7pPr marL="914400"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7pPr>
      <a:lvl8pPr marL="1371600"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8pPr>
      <a:lvl9pPr marL="1828800"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9pPr>
    </p:titleStyle>
    <p:bodyStyle>
      <a:lvl1pPr marL="271463" indent="-271463" algn="l" defTabSz="449263" rtl="0" eaLnBrk="0" fontAlgn="base" hangingPunct="0">
        <a:spcBef>
          <a:spcPts val="675"/>
        </a:spcBef>
        <a:spcAft>
          <a:spcPct val="0"/>
        </a:spcAft>
        <a:buClr>
          <a:srgbClr val="D16349"/>
        </a:buClr>
        <a:buSzPct val="85000"/>
        <a:buFont typeface="Wingdings 2" pitchFamily="16" charset="2"/>
        <a:buChar char=""/>
        <a:defRPr sz="2700">
          <a:solidFill>
            <a:srgbClr val="000000"/>
          </a:solidFill>
          <a:latin typeface="+mn-lt"/>
          <a:ea typeface="+mn-ea"/>
          <a:cs typeface="+mn-cs"/>
        </a:defRPr>
      </a:lvl1pPr>
      <a:lvl2pPr marL="546100" indent="-273050" algn="l" defTabSz="449263" rtl="0" eaLnBrk="0" fontAlgn="base" hangingPunct="0">
        <a:spcBef>
          <a:spcPts val="550"/>
        </a:spcBef>
        <a:spcAft>
          <a:spcPct val="0"/>
        </a:spcAft>
        <a:buClr>
          <a:srgbClr val="CCB400"/>
        </a:buClr>
        <a:buSzPct val="70000"/>
        <a:buFont typeface="Wingdings" charset="2"/>
        <a:buChar char=""/>
        <a:defRPr sz="2200">
          <a:solidFill>
            <a:srgbClr val="646B86"/>
          </a:solidFill>
          <a:latin typeface="+mn-lt"/>
          <a:cs typeface="+mn-cs"/>
        </a:defRPr>
      </a:lvl2pPr>
      <a:lvl3pPr marL="820738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ADAE"/>
        </a:buClr>
        <a:buSzPct val="75000"/>
        <a:buFont typeface="Wingdings 2" pitchFamily="16" charset="2"/>
        <a:buChar char=""/>
        <a:defRPr sz="2000">
          <a:solidFill>
            <a:srgbClr val="000000"/>
          </a:solidFill>
          <a:latin typeface="+mn-lt"/>
          <a:cs typeface="+mn-cs"/>
        </a:defRPr>
      </a:lvl3pPr>
      <a:lvl4pPr marL="1095375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70000"/>
        <a:buFont typeface="Wingdings" charset="2"/>
        <a:buChar char=""/>
        <a:defRPr sz="2000">
          <a:solidFill>
            <a:srgbClr val="646B86"/>
          </a:solidFill>
          <a:latin typeface="+mn-lt"/>
          <a:cs typeface="+mn-cs"/>
        </a:defRPr>
      </a:lvl4pPr>
      <a:lvl5pPr marL="1371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5pPr>
      <a:lvl6pPr marL="1828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6pPr>
      <a:lvl7pPr marL="2286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7pPr>
      <a:lvl8pPr marL="2743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8pPr>
      <a:lvl9pPr marL="3200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rgbClr val="8CADAE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360">
            <a:solidFill>
              <a:srgbClr val="7B98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175" name="Line 7"/>
          <p:cNvSpPr>
            <a:spLocks noChangeShapeType="1"/>
          </p:cNvSpPr>
          <p:nvPr/>
        </p:nvSpPr>
        <p:spPr bwMode="auto">
          <a:xfrm>
            <a:off x="152400" y="1276350"/>
            <a:ext cx="8832850" cy="1588"/>
          </a:xfrm>
          <a:prstGeom prst="line">
            <a:avLst/>
          </a:prstGeom>
          <a:noFill/>
          <a:ln w="9360">
            <a:solidFill>
              <a:srgbClr val="7B9899"/>
            </a:solidFill>
            <a:prstDash val="sysDot"/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76" name="Oval 8"/>
          <p:cNvSpPr>
            <a:spLocks noChangeArrowheads="1"/>
          </p:cNvSpPr>
          <p:nvPr/>
        </p:nvSpPr>
        <p:spPr bwMode="auto"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177" name="Oval 9"/>
          <p:cNvSpPr>
            <a:spLocks noChangeArrowheads="1"/>
          </p:cNvSpPr>
          <p:nvPr/>
        </p:nvSpPr>
        <p:spPr bwMode="auto"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760">
            <a:solidFill>
              <a:srgbClr val="7B98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178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301625" y="-111125"/>
            <a:ext cx="8532813" cy="10969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7179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625" y="1524000"/>
            <a:ext cx="8532813" cy="4597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7180" name="Rectangle 12"/>
          <p:cNvSpPr>
            <a:spLocks noGrp="1" noChangeArrowheads="1"/>
          </p:cNvSpPr>
          <p:nvPr>
            <p:ph type="dt"/>
          </p:nvPr>
        </p:nvSpPr>
        <p:spPr bwMode="auto">
          <a:xfrm>
            <a:off x="5791200" y="6405563"/>
            <a:ext cx="3043238" cy="3635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Clr>
                <a:srgbClr val="FFFFFF"/>
              </a:buClr>
              <a:buFont typeface="Georgia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304800" y="6410325"/>
            <a:ext cx="35814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182" name="Rectangle 14"/>
          <p:cNvSpPr>
            <a:spLocks noGrp="1" noChangeArrowheads="1"/>
          </p:cNvSpPr>
          <p:nvPr>
            <p:ph type="sldNum"/>
          </p:nvPr>
        </p:nvSpPr>
        <p:spPr bwMode="auto">
          <a:xfrm>
            <a:off x="4343400" y="1036638"/>
            <a:ext cx="455613" cy="4397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45720" tIns="46800" rIns="45720" bIns="46800" numCol="1" anchor="ctr" anchorCtr="0" compatLnSpc="1">
            <a:prstTxWarp prst="textNoShape">
              <a:avLst/>
            </a:prstTxWarp>
          </a:bodyPr>
          <a:lstStyle>
            <a:lvl1pPr algn="ctr">
              <a:buClr>
                <a:srgbClr val="7B9899"/>
              </a:buClr>
              <a:buFont typeface="Georgia" pitchFamily="16" charset="0"/>
              <a:buNone/>
              <a:defRPr sz="1600">
                <a:solidFill>
                  <a:srgbClr val="7B9899"/>
                </a:solidFill>
                <a:latin typeface="+mn-lt"/>
              </a:defRPr>
            </a:lvl1pPr>
          </a:lstStyle>
          <a:p>
            <a:fld id="{B7E62B46-91ED-4389-B029-67A07BB16DBC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5pPr>
      <a:lvl6pPr marL="457200"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6pPr>
      <a:lvl7pPr marL="914400"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7pPr>
      <a:lvl8pPr marL="1371600"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8pPr>
      <a:lvl9pPr marL="1828800"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9pPr>
    </p:titleStyle>
    <p:bodyStyle>
      <a:lvl1pPr marL="271463" indent="-271463" algn="l" defTabSz="449263" rtl="0" eaLnBrk="0" fontAlgn="base" hangingPunct="0">
        <a:spcBef>
          <a:spcPts val="675"/>
        </a:spcBef>
        <a:spcAft>
          <a:spcPct val="0"/>
        </a:spcAft>
        <a:buClr>
          <a:srgbClr val="D16349"/>
        </a:buClr>
        <a:buSzPct val="85000"/>
        <a:buFont typeface="Wingdings 2" pitchFamily="16" charset="2"/>
        <a:buChar char=""/>
        <a:defRPr sz="2700">
          <a:solidFill>
            <a:srgbClr val="000000"/>
          </a:solidFill>
          <a:latin typeface="+mn-lt"/>
          <a:ea typeface="+mn-ea"/>
          <a:cs typeface="+mn-cs"/>
        </a:defRPr>
      </a:lvl1pPr>
      <a:lvl2pPr marL="546100" indent="-273050" algn="l" defTabSz="449263" rtl="0" eaLnBrk="0" fontAlgn="base" hangingPunct="0">
        <a:spcBef>
          <a:spcPts val="550"/>
        </a:spcBef>
        <a:spcAft>
          <a:spcPct val="0"/>
        </a:spcAft>
        <a:buClr>
          <a:srgbClr val="CCB400"/>
        </a:buClr>
        <a:buSzPct val="70000"/>
        <a:buFont typeface="Wingdings" charset="2"/>
        <a:buChar char=""/>
        <a:defRPr sz="2200">
          <a:solidFill>
            <a:srgbClr val="646B86"/>
          </a:solidFill>
          <a:latin typeface="+mn-lt"/>
          <a:cs typeface="+mn-cs"/>
        </a:defRPr>
      </a:lvl2pPr>
      <a:lvl3pPr marL="820738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ADAE"/>
        </a:buClr>
        <a:buSzPct val="75000"/>
        <a:buFont typeface="Wingdings 2" pitchFamily="16" charset="2"/>
        <a:buChar char=""/>
        <a:defRPr sz="2000">
          <a:solidFill>
            <a:srgbClr val="000000"/>
          </a:solidFill>
          <a:latin typeface="+mn-lt"/>
          <a:cs typeface="+mn-cs"/>
        </a:defRPr>
      </a:lvl3pPr>
      <a:lvl4pPr marL="1095375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70000"/>
        <a:buFont typeface="Wingdings" charset="2"/>
        <a:buChar char=""/>
        <a:defRPr sz="2000">
          <a:solidFill>
            <a:srgbClr val="646B86"/>
          </a:solidFill>
          <a:latin typeface="+mn-lt"/>
          <a:cs typeface="+mn-cs"/>
        </a:defRPr>
      </a:lvl4pPr>
      <a:lvl5pPr marL="1371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5pPr>
      <a:lvl6pPr marL="1828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6pPr>
      <a:lvl7pPr marL="2286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7pPr>
      <a:lvl8pPr marL="2743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8pPr>
      <a:lvl9pPr marL="3200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rgbClr val="8CADAE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152400" y="158750"/>
            <a:ext cx="8832850" cy="6546850"/>
          </a:xfrm>
          <a:prstGeom prst="rect">
            <a:avLst/>
          </a:prstGeom>
          <a:noFill/>
          <a:ln w="9360">
            <a:solidFill>
              <a:srgbClr val="7B98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301625" y="-111125"/>
            <a:ext cx="8532813" cy="10969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8200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625" y="1524000"/>
            <a:ext cx="8532813" cy="4597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8201" name="Rectangle 9"/>
          <p:cNvSpPr>
            <a:spLocks noGrp="1" noChangeArrowheads="1"/>
          </p:cNvSpPr>
          <p:nvPr>
            <p:ph type="dt"/>
          </p:nvPr>
        </p:nvSpPr>
        <p:spPr bwMode="auto">
          <a:xfrm>
            <a:off x="5791200" y="6405563"/>
            <a:ext cx="3043238" cy="3635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Clr>
                <a:srgbClr val="FFFFFF"/>
              </a:buClr>
              <a:buFont typeface="Georgia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304800" y="6410325"/>
            <a:ext cx="358140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03" name="Rectangle 11"/>
          <p:cNvSpPr>
            <a:spLocks noGrp="1" noChangeArrowheads="1"/>
          </p:cNvSpPr>
          <p:nvPr>
            <p:ph type="sldNum"/>
          </p:nvPr>
        </p:nvSpPr>
        <p:spPr bwMode="auto">
          <a:xfrm>
            <a:off x="4267200" y="6324600"/>
            <a:ext cx="608013" cy="4397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45720" tIns="46800" rIns="45720" bIns="46800" numCol="1" anchor="ctr" anchorCtr="0" compatLnSpc="1">
            <a:prstTxWarp prst="textNoShape">
              <a:avLst/>
            </a:prstTxWarp>
          </a:bodyPr>
          <a:lstStyle>
            <a:lvl1pPr algn="ctr">
              <a:buClr>
                <a:srgbClr val="FFFFFF"/>
              </a:buClr>
              <a:buFont typeface="Georgia" pitchFamily="16" charset="0"/>
              <a:buNone/>
              <a:defRPr sz="1600">
                <a:solidFill>
                  <a:srgbClr val="FFFFFF"/>
                </a:solidFill>
                <a:latin typeface="+mn-lt"/>
              </a:defRPr>
            </a:lvl1pPr>
          </a:lstStyle>
          <a:p>
            <a:fld id="{EB4D55F9-ACB7-4A57-9B75-B3CF97ABCF67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5pPr>
      <a:lvl6pPr marL="457200"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6pPr>
      <a:lvl7pPr marL="914400"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7pPr>
      <a:lvl8pPr marL="1371600"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8pPr>
      <a:lvl9pPr marL="1828800"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9pPr>
    </p:titleStyle>
    <p:bodyStyle>
      <a:lvl1pPr marL="271463" indent="-271463" algn="l" defTabSz="449263" rtl="0" eaLnBrk="0" fontAlgn="base" hangingPunct="0">
        <a:spcBef>
          <a:spcPts val="675"/>
        </a:spcBef>
        <a:spcAft>
          <a:spcPct val="0"/>
        </a:spcAft>
        <a:buClr>
          <a:srgbClr val="D16349"/>
        </a:buClr>
        <a:buSzPct val="85000"/>
        <a:buFont typeface="Wingdings 2" pitchFamily="16" charset="2"/>
        <a:buChar char=""/>
        <a:defRPr sz="2700">
          <a:solidFill>
            <a:srgbClr val="000000"/>
          </a:solidFill>
          <a:latin typeface="+mn-lt"/>
          <a:ea typeface="+mn-ea"/>
          <a:cs typeface="+mn-cs"/>
        </a:defRPr>
      </a:lvl1pPr>
      <a:lvl2pPr marL="546100" indent="-273050" algn="l" defTabSz="449263" rtl="0" eaLnBrk="0" fontAlgn="base" hangingPunct="0">
        <a:spcBef>
          <a:spcPts val="550"/>
        </a:spcBef>
        <a:spcAft>
          <a:spcPct val="0"/>
        </a:spcAft>
        <a:buClr>
          <a:srgbClr val="CCB400"/>
        </a:buClr>
        <a:buSzPct val="70000"/>
        <a:buFont typeface="Wingdings" charset="2"/>
        <a:buChar char=""/>
        <a:defRPr sz="2200">
          <a:solidFill>
            <a:srgbClr val="646B86"/>
          </a:solidFill>
          <a:latin typeface="+mn-lt"/>
          <a:cs typeface="+mn-cs"/>
        </a:defRPr>
      </a:lvl2pPr>
      <a:lvl3pPr marL="820738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ADAE"/>
        </a:buClr>
        <a:buSzPct val="75000"/>
        <a:buFont typeface="Wingdings 2" pitchFamily="16" charset="2"/>
        <a:buChar char=""/>
        <a:defRPr sz="2000">
          <a:solidFill>
            <a:srgbClr val="000000"/>
          </a:solidFill>
          <a:latin typeface="+mn-lt"/>
          <a:cs typeface="+mn-cs"/>
        </a:defRPr>
      </a:lvl3pPr>
      <a:lvl4pPr marL="1095375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70000"/>
        <a:buFont typeface="Wingdings" charset="2"/>
        <a:buChar char=""/>
        <a:defRPr sz="2000">
          <a:solidFill>
            <a:srgbClr val="646B86"/>
          </a:solidFill>
          <a:latin typeface="+mn-lt"/>
          <a:cs typeface="+mn-cs"/>
        </a:defRPr>
      </a:lvl4pPr>
      <a:lvl5pPr marL="1371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5pPr>
      <a:lvl6pPr marL="1828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6pPr>
      <a:lvl7pPr marL="2286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7pPr>
      <a:lvl8pPr marL="2743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8pPr>
      <a:lvl9pPr marL="3200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152400" y="152400"/>
            <a:ext cx="8832850" cy="304800"/>
          </a:xfrm>
          <a:prstGeom prst="rect">
            <a:avLst/>
          </a:prstGeom>
          <a:solidFill>
            <a:srgbClr val="8CADAE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0" y="0"/>
            <a:ext cx="9144000" cy="119063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152400" y="609600"/>
            <a:ext cx="2743200" cy="5867400"/>
          </a:xfrm>
          <a:prstGeom prst="rect">
            <a:avLst/>
          </a:prstGeom>
          <a:solidFill>
            <a:srgbClr val="D16349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360">
            <a:solidFill>
              <a:srgbClr val="7B98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24" name="Line 8"/>
          <p:cNvSpPr>
            <a:spLocks noChangeShapeType="1"/>
          </p:cNvSpPr>
          <p:nvPr/>
        </p:nvSpPr>
        <p:spPr bwMode="auto">
          <a:xfrm>
            <a:off x="152400" y="533400"/>
            <a:ext cx="8832850" cy="1588"/>
          </a:xfrm>
          <a:prstGeom prst="line">
            <a:avLst/>
          </a:prstGeom>
          <a:noFill/>
          <a:ln w="11520">
            <a:solidFill>
              <a:srgbClr val="7B9899"/>
            </a:solidFill>
            <a:prstDash val="sysDot"/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5" name="Oval 9"/>
          <p:cNvSpPr>
            <a:spLocks noChangeArrowheads="1"/>
          </p:cNvSpPr>
          <p:nvPr/>
        </p:nvSpPr>
        <p:spPr bwMode="auto"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26" name="Oval 10"/>
          <p:cNvSpPr>
            <a:spLocks noChangeArrowheads="1"/>
          </p:cNvSpPr>
          <p:nvPr/>
        </p:nvSpPr>
        <p:spPr bwMode="auto"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760">
            <a:solidFill>
              <a:srgbClr val="7B98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27" name="Rectangle 11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rgbClr val="8CADAE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28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301625" y="-111125"/>
            <a:ext cx="8532813" cy="10969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9229" name="Rectangle 1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625" y="1524000"/>
            <a:ext cx="8532813" cy="4597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9230" name="Rectangle 14"/>
          <p:cNvSpPr>
            <a:spLocks noGrp="1" noChangeArrowheads="1"/>
          </p:cNvSpPr>
          <p:nvPr>
            <p:ph type="sldNum"/>
          </p:nvPr>
        </p:nvSpPr>
        <p:spPr bwMode="auto">
          <a:xfrm>
            <a:off x="1371600" y="312738"/>
            <a:ext cx="455613" cy="4397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45720" tIns="46800" rIns="45720" bIns="46800" numCol="1" anchor="ctr" anchorCtr="0" compatLnSpc="1">
            <a:prstTxWarp prst="textNoShape">
              <a:avLst/>
            </a:prstTxWarp>
          </a:bodyPr>
          <a:lstStyle>
            <a:lvl1pPr algn="ctr">
              <a:buClr>
                <a:srgbClr val="7B9899"/>
              </a:buClr>
              <a:buFont typeface="Georgia" pitchFamily="16" charset="0"/>
              <a:buNone/>
              <a:defRPr sz="1600">
                <a:solidFill>
                  <a:srgbClr val="7B9899"/>
                </a:solidFill>
                <a:latin typeface="+mn-lt"/>
              </a:defRPr>
            </a:lvl1pPr>
          </a:lstStyle>
          <a:p>
            <a:fld id="{B1785188-0095-4832-8325-8D358376581A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9231" name="Rectangle 15"/>
          <p:cNvSpPr>
            <a:spLocks noGrp="1" noChangeArrowheads="1"/>
          </p:cNvSpPr>
          <p:nvPr>
            <p:ph type="dt"/>
          </p:nvPr>
        </p:nvSpPr>
        <p:spPr bwMode="auto">
          <a:xfrm>
            <a:off x="5791200" y="6405563"/>
            <a:ext cx="3043238" cy="3635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Clr>
                <a:srgbClr val="FFFFFF"/>
              </a:buClr>
              <a:buFont typeface="Georgia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301625" y="6410325"/>
            <a:ext cx="3382963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5pPr>
      <a:lvl6pPr marL="457200"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6pPr>
      <a:lvl7pPr marL="914400"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7pPr>
      <a:lvl8pPr marL="1371600"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8pPr>
      <a:lvl9pPr marL="1828800"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9pPr>
    </p:titleStyle>
    <p:bodyStyle>
      <a:lvl1pPr marL="271463" indent="-271463" algn="l" defTabSz="449263" rtl="0" eaLnBrk="0" fontAlgn="base" hangingPunct="0">
        <a:spcBef>
          <a:spcPts val="675"/>
        </a:spcBef>
        <a:spcAft>
          <a:spcPct val="0"/>
        </a:spcAft>
        <a:buClr>
          <a:srgbClr val="D16349"/>
        </a:buClr>
        <a:buSzPct val="85000"/>
        <a:buFont typeface="Wingdings 2" pitchFamily="16" charset="2"/>
        <a:buChar char=""/>
        <a:defRPr sz="2700">
          <a:solidFill>
            <a:srgbClr val="000000"/>
          </a:solidFill>
          <a:latin typeface="+mn-lt"/>
          <a:ea typeface="+mn-ea"/>
          <a:cs typeface="+mn-cs"/>
        </a:defRPr>
      </a:lvl1pPr>
      <a:lvl2pPr marL="546100" indent="-273050" algn="l" defTabSz="449263" rtl="0" eaLnBrk="0" fontAlgn="base" hangingPunct="0">
        <a:spcBef>
          <a:spcPts val="550"/>
        </a:spcBef>
        <a:spcAft>
          <a:spcPct val="0"/>
        </a:spcAft>
        <a:buClr>
          <a:srgbClr val="CCB400"/>
        </a:buClr>
        <a:buSzPct val="70000"/>
        <a:buFont typeface="Wingdings" charset="2"/>
        <a:buChar char=""/>
        <a:defRPr sz="2200">
          <a:solidFill>
            <a:srgbClr val="646B86"/>
          </a:solidFill>
          <a:latin typeface="+mn-lt"/>
          <a:cs typeface="+mn-cs"/>
        </a:defRPr>
      </a:lvl2pPr>
      <a:lvl3pPr marL="820738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ADAE"/>
        </a:buClr>
        <a:buSzPct val="75000"/>
        <a:buFont typeface="Wingdings 2" pitchFamily="16" charset="2"/>
        <a:buChar char=""/>
        <a:defRPr sz="2000">
          <a:solidFill>
            <a:srgbClr val="000000"/>
          </a:solidFill>
          <a:latin typeface="+mn-lt"/>
          <a:cs typeface="+mn-cs"/>
        </a:defRPr>
      </a:lvl3pPr>
      <a:lvl4pPr marL="1095375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70000"/>
        <a:buFont typeface="Wingdings" charset="2"/>
        <a:buChar char=""/>
        <a:defRPr sz="2000">
          <a:solidFill>
            <a:srgbClr val="646B86"/>
          </a:solidFill>
          <a:latin typeface="+mn-lt"/>
          <a:cs typeface="+mn-cs"/>
        </a:defRPr>
      </a:lvl4pPr>
      <a:lvl5pPr marL="1371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5pPr>
      <a:lvl6pPr marL="1828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6pPr>
      <a:lvl7pPr marL="2286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7pPr>
      <a:lvl8pPr marL="2743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8pPr>
      <a:lvl9pPr marL="3200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Line 1"/>
          <p:cNvSpPr>
            <a:spLocks noChangeShapeType="1"/>
          </p:cNvSpPr>
          <p:nvPr/>
        </p:nvSpPr>
        <p:spPr bwMode="auto">
          <a:xfrm>
            <a:off x="152400" y="533400"/>
            <a:ext cx="8832850" cy="1588"/>
          </a:xfrm>
          <a:prstGeom prst="line">
            <a:avLst/>
          </a:prstGeom>
          <a:noFill/>
          <a:ln w="11520">
            <a:solidFill>
              <a:srgbClr val="7B9899"/>
            </a:solidFill>
            <a:prstDash val="sysDot"/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152400" y="152400"/>
            <a:ext cx="8832850" cy="301625"/>
          </a:xfrm>
          <a:prstGeom prst="rect">
            <a:avLst/>
          </a:prstGeom>
          <a:solidFill>
            <a:srgbClr val="8CADAE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152400" y="609600"/>
            <a:ext cx="2743200" cy="5867400"/>
          </a:xfrm>
          <a:prstGeom prst="rect">
            <a:avLst/>
          </a:prstGeom>
          <a:solidFill>
            <a:srgbClr val="D16349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8" name="Rectangle 8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360">
            <a:solidFill>
              <a:srgbClr val="7B98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9" name="Oval 9"/>
          <p:cNvSpPr>
            <a:spLocks noChangeArrowheads="1"/>
          </p:cNvSpPr>
          <p:nvPr/>
        </p:nvSpPr>
        <p:spPr bwMode="auto"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50" name="Oval 10"/>
          <p:cNvSpPr>
            <a:spLocks noChangeArrowheads="1"/>
          </p:cNvSpPr>
          <p:nvPr/>
        </p:nvSpPr>
        <p:spPr bwMode="auto"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760">
            <a:solidFill>
              <a:srgbClr val="7B98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51" name="Rectangle 11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rgbClr val="8CADAE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52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301625" y="-111125"/>
            <a:ext cx="8532813" cy="10969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253" name="Rectangle 1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625" y="1524000"/>
            <a:ext cx="8532813" cy="4597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10254" name="Rectangle 14"/>
          <p:cNvSpPr>
            <a:spLocks noGrp="1" noChangeArrowheads="1"/>
          </p:cNvSpPr>
          <p:nvPr>
            <p:ph type="sldNum"/>
          </p:nvPr>
        </p:nvSpPr>
        <p:spPr bwMode="auto">
          <a:xfrm>
            <a:off x="1371600" y="312738"/>
            <a:ext cx="455613" cy="4397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45720" tIns="46800" rIns="45720" bIns="46800" numCol="1" anchor="ctr" anchorCtr="0" compatLnSpc="1">
            <a:prstTxWarp prst="textNoShape">
              <a:avLst/>
            </a:prstTxWarp>
          </a:bodyPr>
          <a:lstStyle>
            <a:lvl1pPr algn="ctr">
              <a:buClr>
                <a:srgbClr val="7B9899"/>
              </a:buClr>
              <a:buFont typeface="Georgia" pitchFamily="16" charset="0"/>
              <a:buNone/>
              <a:defRPr sz="1600">
                <a:solidFill>
                  <a:srgbClr val="7B9899"/>
                </a:solidFill>
                <a:latin typeface="+mn-lt"/>
              </a:defRPr>
            </a:lvl1pPr>
          </a:lstStyle>
          <a:p>
            <a:fld id="{13F36FC2-09DE-4E5D-AD6C-63CDF9B94547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10255" name="Rectangle 15"/>
          <p:cNvSpPr>
            <a:spLocks noGrp="1" noChangeArrowheads="1"/>
          </p:cNvSpPr>
          <p:nvPr>
            <p:ph type="dt"/>
          </p:nvPr>
        </p:nvSpPr>
        <p:spPr bwMode="auto">
          <a:xfrm>
            <a:off x="5788025" y="6405563"/>
            <a:ext cx="3043238" cy="3635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Clr>
                <a:srgbClr val="FFFFFF"/>
              </a:buClr>
              <a:buFont typeface="Georgia" pitchFamily="16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10256" name="Text Box 16"/>
          <p:cNvSpPr txBox="1">
            <a:spLocks noChangeArrowheads="1"/>
          </p:cNvSpPr>
          <p:nvPr/>
        </p:nvSpPr>
        <p:spPr bwMode="auto">
          <a:xfrm>
            <a:off x="301625" y="6410325"/>
            <a:ext cx="3584575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5pPr>
      <a:lvl6pPr marL="457200"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6pPr>
      <a:lvl7pPr marL="914400"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7pPr>
      <a:lvl8pPr marL="1371600"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8pPr>
      <a:lvl9pPr marL="1828800" algn="ctr" defTabSz="449263" rtl="0" eaLnBrk="0" fontAlgn="base" hangingPunct="0">
        <a:spcBef>
          <a:spcPct val="0"/>
        </a:spcBef>
        <a:spcAft>
          <a:spcPct val="0"/>
        </a:spcAft>
        <a:buClr>
          <a:srgbClr val="7B9899"/>
        </a:buClr>
        <a:buSzPct val="100000"/>
        <a:buFont typeface="Georgia" pitchFamily="16" charset="0"/>
        <a:defRPr sz="3300">
          <a:solidFill>
            <a:srgbClr val="7B9899"/>
          </a:solidFill>
          <a:latin typeface="Georgia" pitchFamily="16" charset="0"/>
          <a:cs typeface="Lucida Sans Unicode" charset="0"/>
        </a:defRPr>
      </a:lvl9pPr>
    </p:titleStyle>
    <p:bodyStyle>
      <a:lvl1pPr marL="271463" indent="-271463" algn="l" defTabSz="449263" rtl="0" eaLnBrk="0" fontAlgn="base" hangingPunct="0">
        <a:spcBef>
          <a:spcPts val="675"/>
        </a:spcBef>
        <a:spcAft>
          <a:spcPct val="0"/>
        </a:spcAft>
        <a:buClr>
          <a:srgbClr val="D16349"/>
        </a:buClr>
        <a:buSzPct val="85000"/>
        <a:buFont typeface="Wingdings 2" pitchFamily="16" charset="2"/>
        <a:buChar char=""/>
        <a:defRPr sz="2700">
          <a:solidFill>
            <a:srgbClr val="000000"/>
          </a:solidFill>
          <a:latin typeface="+mn-lt"/>
          <a:ea typeface="+mn-ea"/>
          <a:cs typeface="+mn-cs"/>
        </a:defRPr>
      </a:lvl1pPr>
      <a:lvl2pPr marL="546100" indent="-273050" algn="l" defTabSz="449263" rtl="0" eaLnBrk="0" fontAlgn="base" hangingPunct="0">
        <a:spcBef>
          <a:spcPts val="550"/>
        </a:spcBef>
        <a:spcAft>
          <a:spcPct val="0"/>
        </a:spcAft>
        <a:buClr>
          <a:srgbClr val="CCB400"/>
        </a:buClr>
        <a:buSzPct val="70000"/>
        <a:buFont typeface="Wingdings" charset="2"/>
        <a:buChar char=""/>
        <a:defRPr sz="2200">
          <a:solidFill>
            <a:srgbClr val="646B86"/>
          </a:solidFill>
          <a:latin typeface="+mn-lt"/>
          <a:cs typeface="+mn-cs"/>
        </a:defRPr>
      </a:lvl2pPr>
      <a:lvl3pPr marL="820738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ADAE"/>
        </a:buClr>
        <a:buSzPct val="75000"/>
        <a:buFont typeface="Wingdings 2" pitchFamily="16" charset="2"/>
        <a:buChar char=""/>
        <a:defRPr sz="2000">
          <a:solidFill>
            <a:srgbClr val="000000"/>
          </a:solidFill>
          <a:latin typeface="+mn-lt"/>
          <a:cs typeface="+mn-cs"/>
        </a:defRPr>
      </a:lvl3pPr>
      <a:lvl4pPr marL="1095375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70000"/>
        <a:buFont typeface="Wingdings" charset="2"/>
        <a:buChar char=""/>
        <a:defRPr sz="2000">
          <a:solidFill>
            <a:srgbClr val="646B86"/>
          </a:solidFill>
          <a:latin typeface="+mn-lt"/>
          <a:cs typeface="+mn-cs"/>
        </a:defRPr>
      </a:lvl4pPr>
      <a:lvl5pPr marL="1371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5pPr>
      <a:lvl6pPr marL="1828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6pPr>
      <a:lvl7pPr marL="2286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7pPr>
      <a:lvl8pPr marL="2743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8pPr>
      <a:lvl9pPr marL="3200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8C7B70"/>
        </a:buClr>
        <a:buSzPct val="100000"/>
        <a:buFont typeface="Georgia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1"/>
          <p:cNvSpPr txBox="1">
            <a:spLocks noChangeArrowheads="1"/>
          </p:cNvSpPr>
          <p:nvPr/>
        </p:nvSpPr>
        <p:spPr bwMode="auto">
          <a:xfrm>
            <a:off x="571500" y="2500313"/>
            <a:ext cx="7858125" cy="3857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>
              <a:spcBef>
                <a:spcPts val="400"/>
              </a:spcBef>
              <a:buClr>
                <a:srgbClr val="D16349"/>
              </a:buClr>
              <a:buSzPct val="85000"/>
              <a:buFont typeface="Wingdings 2" pitchFamily="16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600" b="1" dirty="0">
                <a:solidFill>
                  <a:srgbClr val="646B86"/>
                </a:solidFill>
                <a:latin typeface="Georgia" pitchFamily="16" charset="0"/>
              </a:rPr>
              <a:t> </a:t>
            </a:r>
          </a:p>
          <a:p>
            <a:pPr algn="ctr">
              <a:spcBef>
                <a:spcPts val="1100"/>
              </a:spcBef>
              <a:buClr>
                <a:srgbClr val="D16349"/>
              </a:buClr>
              <a:buSzPct val="85000"/>
              <a:buFont typeface="Wingdings 2" pitchFamily="16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600" b="1" dirty="0">
                <a:solidFill>
                  <a:srgbClr val="646B86"/>
                </a:solidFill>
                <a:latin typeface="Georgia" pitchFamily="16" charset="0"/>
              </a:rPr>
              <a:t> </a:t>
            </a:r>
            <a:r>
              <a:rPr lang="ru-RU" sz="4400" b="1" dirty="0" smtClean="0">
                <a:solidFill>
                  <a:srgbClr val="646B86"/>
                </a:solidFill>
                <a:latin typeface="Georgia" pitchFamily="16" charset="0"/>
              </a:rPr>
              <a:t>Работа с обучающимися «группы риска»</a:t>
            </a:r>
            <a:endParaRPr lang="en-GB" sz="4400" b="1" dirty="0">
              <a:solidFill>
                <a:srgbClr val="646B86"/>
              </a:solidFill>
              <a:latin typeface="Georgia" pitchFamily="16" charset="0"/>
            </a:endParaRPr>
          </a:p>
          <a:p>
            <a:pPr algn="ctr">
              <a:spcBef>
                <a:spcPts val="1100"/>
              </a:spcBef>
              <a:buClr>
                <a:srgbClr val="D16349"/>
              </a:buClr>
              <a:buSzPct val="85000"/>
              <a:buFont typeface="Wingdings 2" pitchFamily="16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GB" sz="4400" b="1" dirty="0">
              <a:solidFill>
                <a:srgbClr val="646B86"/>
              </a:solidFill>
              <a:latin typeface="Georgia" pitchFamily="16" charset="0"/>
            </a:endParaRPr>
          </a:p>
        </p:txBody>
      </p:sp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685800" y="212725"/>
            <a:ext cx="7772400" cy="2000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b"/>
          <a:lstStyle/>
          <a:p>
            <a:pPr algn="ctr">
              <a:buClr>
                <a:srgbClr val="D16349"/>
              </a:buClr>
              <a:buFont typeface="Georgia" pitchFamily="16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4200">
                <a:solidFill>
                  <a:srgbClr val="D16349"/>
                </a:solidFill>
                <a:latin typeface="Georgia" pitchFamily="16" charset="0"/>
              </a:rPr>
              <a:t> ПЕДАГОГИЧЕСКИЙ СОВЕТ</a:t>
            </a:r>
            <a:br>
              <a:rPr lang="en-GB" sz="4200">
                <a:solidFill>
                  <a:srgbClr val="D16349"/>
                </a:solidFill>
                <a:latin typeface="Georgia" pitchFamily="16" charset="0"/>
              </a:rPr>
            </a:br>
            <a:r>
              <a:rPr lang="en-GB" sz="4200">
                <a:solidFill>
                  <a:srgbClr val="D16349"/>
                </a:solidFill>
                <a:latin typeface="Georgia" pitchFamily="16" charset="0"/>
              </a:rPr>
              <a:t> </a:t>
            </a:r>
            <a:r>
              <a:rPr lang="en-GB" sz="3800">
                <a:solidFill>
                  <a:srgbClr val="D16349"/>
                </a:solidFill>
                <a:latin typeface="Georgia" pitchFamily="16" charset="0"/>
              </a:rPr>
              <a:t> </a:t>
            </a: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5. Дети, живущие в особых условиях:       </a:t>
            </a:r>
          </a:p>
          <a:p>
            <a:r>
              <a:rPr lang="ru-RU" dirty="0" smtClean="0"/>
              <a:t>      - в патронатных семьях ______2___</a:t>
            </a:r>
          </a:p>
          <a:p>
            <a:r>
              <a:rPr lang="ru-RU" dirty="0" smtClean="0"/>
              <a:t>     - опекаемые _____5_____</a:t>
            </a:r>
          </a:p>
          <a:p>
            <a:r>
              <a:rPr lang="ru-RU" dirty="0" smtClean="0"/>
              <a:t>      - живущие с родственниками _1_</a:t>
            </a:r>
          </a:p>
          <a:p>
            <a:r>
              <a:rPr lang="ru-RU" dirty="0" smtClean="0"/>
              <a:t>     - приемные ___1__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Алгоритм работы с обучающимися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i="1" dirty="0" smtClean="0"/>
              <a:t>                                  Ребенок «группы риска»</a:t>
            </a:r>
            <a:r>
              <a:rPr lang="ru-RU" dirty="0" smtClean="0"/>
              <a:t>    Проблема?</a:t>
            </a:r>
          </a:p>
          <a:p>
            <a:pPr>
              <a:buNone/>
            </a:pPr>
            <a:r>
              <a:rPr lang="ru-RU" dirty="0" smtClean="0"/>
              <a:t>                                                            </a:t>
            </a:r>
          </a:p>
          <a:p>
            <a:pPr>
              <a:buNone/>
            </a:pPr>
            <a:r>
              <a:rPr lang="ru-RU" b="1" i="1" dirty="0" smtClean="0"/>
              <a:t>                                     Учитель-предметник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  проблемы неуспеваемости  (низкий уровень развития учебной мотивации, отсутствие или слабое развитие учебных и познавательных интересов)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b="1" i="1" dirty="0" smtClean="0"/>
              <a:t>                                    Классный руководитель</a:t>
            </a:r>
            <a:endParaRPr lang="ru-RU" dirty="0" smtClean="0"/>
          </a:p>
          <a:p>
            <a:r>
              <a:rPr lang="ru-RU" dirty="0" smtClean="0"/>
              <a:t>выясняет причины конфликтов; </a:t>
            </a:r>
          </a:p>
          <a:p>
            <a:r>
              <a:rPr lang="ru-RU" dirty="0" smtClean="0"/>
              <a:t>проводит индивидуальные беседы; </a:t>
            </a:r>
          </a:p>
          <a:p>
            <a:r>
              <a:rPr lang="ru-RU" dirty="0" smtClean="0"/>
              <a:t>проводит беседы с родителями; </a:t>
            </a:r>
          </a:p>
          <a:p>
            <a:r>
              <a:rPr lang="ru-RU" dirty="0" smtClean="0"/>
              <a:t>организует совместную работу в цепочке: "учитель - ученик – родители»</a:t>
            </a:r>
          </a:p>
          <a:p>
            <a:r>
              <a:rPr lang="ru-RU" dirty="0" smtClean="0"/>
              <a:t>дает информацию о проведенной им работе;</a:t>
            </a:r>
          </a:p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>
            <a:off x="4143372" y="1785926"/>
            <a:ext cx="285752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4000496" y="3214686"/>
            <a:ext cx="357190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4000496" y="5572140"/>
            <a:ext cx="285752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i="1" dirty="0" smtClean="0"/>
              <a:t>    Совет по профилактике правонарушений и безнадзорности среди учащихся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  (постановка на контроль, но также и снятие с учета)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i="1" dirty="0" smtClean="0"/>
              <a:t>                             </a:t>
            </a:r>
            <a:r>
              <a:rPr lang="ru-RU" b="1" i="1" dirty="0" err="1" smtClean="0"/>
              <a:t>Социально-психолого-педагогическая</a:t>
            </a:r>
            <a:r>
              <a:rPr lang="ru-RU" b="1" i="1" dirty="0" smtClean="0"/>
              <a:t> служба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b="1" dirty="0" smtClean="0"/>
              <a:t>социальный педагог        психолог     логопед     зам. директора по УВР               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/>
              <a:t>Комиссия по делам несовершеннолетних при Администрации г. Кашин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(постановка на административный учет, оформление ребенка в приют, определение в вечернюю школу)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>
            <a:off x="3929058" y="2214554"/>
            <a:ext cx="357190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3929058" y="3500438"/>
            <a:ext cx="357190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 стрелкой 6"/>
          <p:cNvCxnSpPr/>
          <p:nvPr/>
        </p:nvCxnSpPr>
        <p:spPr>
          <a:xfrm rot="10800000" flipV="1">
            <a:off x="2714612" y="2857496"/>
            <a:ext cx="357190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5400000">
            <a:off x="4000496" y="3071810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6200000" flipH="1">
            <a:off x="5143504" y="3000372"/>
            <a:ext cx="357190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6357950" y="2928934"/>
            <a:ext cx="571504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Правила работы с детьми «группы риска»: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Ответственность педагога в решении этой проблемы особенно велика, поскольку от правильности и точности выводов во многом зависит судьба ученика. </a:t>
            </a:r>
          </a:p>
          <a:p>
            <a:pPr marL="514350" indent="-514350">
              <a:buAutoNum type="arabicPeriod"/>
            </a:pPr>
            <a:r>
              <a:rPr lang="ru-RU" dirty="0" smtClean="0"/>
              <a:t>Необходима особая осторожность в тех случаях, когда требуется рассказать другим людям о проблемах ребенка.</a:t>
            </a:r>
          </a:p>
          <a:p>
            <a:pPr marL="514350" indent="-514350">
              <a:buAutoNum type="arabicPeriod"/>
            </a:pPr>
            <a:r>
              <a:rPr lang="ru-RU" dirty="0" smtClean="0"/>
              <a:t>Следует обращать внимание на особенности семейной ситуации.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6" y="714356"/>
          <a:ext cx="8143932" cy="5214975"/>
        </p:xfrm>
        <a:graphic>
          <a:graphicData uri="http://schemas.openxmlformats.org/drawingml/2006/table">
            <a:tbl>
              <a:tblPr/>
              <a:tblGrid>
                <a:gridCol w="2508048"/>
                <a:gridCol w="360012"/>
                <a:gridCol w="328740"/>
                <a:gridCol w="327937"/>
                <a:gridCol w="327937"/>
                <a:gridCol w="327937"/>
                <a:gridCol w="327937"/>
                <a:gridCol w="327137"/>
                <a:gridCol w="327937"/>
                <a:gridCol w="435378"/>
                <a:gridCol w="424957"/>
                <a:gridCol w="424957"/>
                <a:gridCol w="424957"/>
                <a:gridCol w="424957"/>
                <a:gridCol w="424957"/>
                <a:gridCol w="420147"/>
              </a:tblGrid>
              <a:tr h="1105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Отрицательные качества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4а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%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4б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%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5а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%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dirty="0">
                          <a:latin typeface="Calibri"/>
                          <a:ea typeface="Times New Roman"/>
                        </a:rPr>
                        <a:t>5б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dirty="0">
                          <a:latin typeface="Calibri"/>
                          <a:ea typeface="Times New Roman"/>
                        </a:rPr>
                        <a:t>%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dirty="0">
                          <a:latin typeface="Calibri"/>
                          <a:ea typeface="Times New Roman"/>
                        </a:rPr>
                        <a:t>6а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dirty="0">
                          <a:latin typeface="Calibri"/>
                          <a:ea typeface="Times New Roman"/>
                        </a:rPr>
                        <a:t>%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dirty="0">
                          <a:latin typeface="Calibri"/>
                          <a:ea typeface="Times New Roman"/>
                        </a:rPr>
                        <a:t>6б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dirty="0">
                          <a:latin typeface="Calibri"/>
                          <a:ea typeface="Times New Roman"/>
                        </a:rPr>
                        <a:t>%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dirty="0">
                          <a:latin typeface="Calibri"/>
                          <a:ea typeface="Times New Roman"/>
                        </a:rPr>
                        <a:t>7а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dirty="0">
                          <a:latin typeface="Calibri"/>
                          <a:ea typeface="Times New Roman"/>
                        </a:rPr>
                        <a:t>%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7б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%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8а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%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8б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%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8в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%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9а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%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9б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%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10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%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11</a:t>
                      </a: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%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779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Calibri"/>
                          <a:ea typeface="Calibri"/>
                          <a:cs typeface="Times New Roman"/>
                        </a:rPr>
                        <a:t>1. Сквернословят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800" dirty="0" smtClean="0">
                          <a:latin typeface="Calibri"/>
                          <a:ea typeface="Times New Roman"/>
                        </a:rPr>
                        <a:t>24</a:t>
                      </a:r>
                      <a:endParaRPr lang="ru-RU" sz="1800" dirty="0">
                        <a:latin typeface="Calibri"/>
                        <a:ea typeface="Times New Roman"/>
                      </a:endParaRP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latin typeface="Calibri"/>
                          <a:ea typeface="Calibri"/>
                          <a:cs typeface="Times New Roman"/>
                        </a:rPr>
                        <a:t>25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Calibri"/>
                          <a:ea typeface="Calibri"/>
                          <a:cs typeface="Times New Roman"/>
                        </a:rPr>
                        <a:t>30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71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45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69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86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dirty="0">
                          <a:latin typeface="Calibri"/>
                          <a:ea typeface="Times New Roman"/>
                        </a:rPr>
                        <a:t>82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dirty="0">
                          <a:latin typeface="Calibri"/>
                          <a:ea typeface="Times New Roman"/>
                        </a:rPr>
                        <a:t>67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dirty="0">
                          <a:latin typeface="Calibri"/>
                          <a:ea typeface="Times New Roman"/>
                        </a:rPr>
                        <a:t>74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79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79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95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88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88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917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Calibri"/>
                          <a:ea typeface="Calibri"/>
                          <a:cs typeface="Times New Roman"/>
                        </a:rPr>
                        <a:t>2. Пропускают уроки без уважительной  причины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800" dirty="0" smtClean="0">
                          <a:latin typeface="Calibri"/>
                          <a:ea typeface="Times New Roman"/>
                        </a:rPr>
                        <a:t>4</a:t>
                      </a:r>
                      <a:endParaRPr lang="ru-RU" sz="1800" dirty="0">
                        <a:latin typeface="Calibri"/>
                        <a:ea typeface="Times New Roman"/>
                      </a:endParaRP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latin typeface="Calibri"/>
                          <a:ea typeface="Calibri"/>
                          <a:cs typeface="Times New Roman"/>
                        </a:rPr>
                        <a:t>15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Calibri"/>
                          <a:ea typeface="Calibri"/>
                          <a:cs typeface="Times New Roman"/>
                        </a:rPr>
                        <a:t>22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14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15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6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29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9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28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dirty="0">
                          <a:latin typeface="Calibri"/>
                          <a:ea typeface="Times New Roman"/>
                        </a:rPr>
                        <a:t>10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dirty="0">
                          <a:latin typeface="Calibri"/>
                          <a:ea typeface="Times New Roman"/>
                        </a:rPr>
                        <a:t>37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dirty="0">
                          <a:latin typeface="Calibri"/>
                          <a:ea typeface="Times New Roman"/>
                        </a:rPr>
                        <a:t>68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81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dirty="0" smtClean="0">
                          <a:latin typeface="Calibri"/>
                          <a:ea typeface="Times New Roman"/>
                        </a:rPr>
                        <a:t>15</a:t>
                      </a:r>
                      <a:endParaRPr lang="ru-RU" sz="1800" dirty="0">
                        <a:latin typeface="Calibri"/>
                        <a:ea typeface="Times New Roman"/>
                      </a:endParaRP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dirty="0" smtClean="0">
                          <a:latin typeface="Calibri"/>
                          <a:ea typeface="Times New Roman"/>
                        </a:rPr>
                        <a:t>14</a:t>
                      </a:r>
                      <a:endParaRPr lang="ru-RU" sz="1800" dirty="0">
                        <a:latin typeface="Calibri"/>
                        <a:ea typeface="Times New Roman"/>
                      </a:endParaRP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917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Calibri"/>
                          <a:ea typeface="Calibri"/>
                          <a:cs typeface="Times New Roman"/>
                        </a:rPr>
                        <a:t>3. Участвуют в уличных разборках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800" dirty="0" smtClean="0">
                          <a:latin typeface="Calibri"/>
                          <a:ea typeface="Times New Roman"/>
                        </a:rPr>
                        <a:t>36</a:t>
                      </a:r>
                      <a:endParaRPr lang="ru-RU" sz="1800" dirty="0">
                        <a:latin typeface="Calibri"/>
                        <a:ea typeface="Times New Roman"/>
                      </a:endParaRP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latin typeface="Calibri"/>
                          <a:ea typeface="Calibri"/>
                          <a:cs typeface="Times New Roman"/>
                        </a:rPr>
                        <a:t>33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Calibri"/>
                          <a:ea typeface="Calibri"/>
                          <a:cs typeface="Times New Roman"/>
                        </a:rPr>
                        <a:t>57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57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25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31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71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36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22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32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53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42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dirty="0">
                          <a:latin typeface="Calibri"/>
                          <a:ea typeface="Times New Roman"/>
                        </a:rPr>
                        <a:t>38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dirty="0">
                          <a:latin typeface="Calibri"/>
                          <a:ea typeface="Times New Roman"/>
                        </a:rPr>
                        <a:t>38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58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917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Calibri"/>
                          <a:ea typeface="Calibri"/>
                          <a:cs typeface="Times New Roman"/>
                        </a:rPr>
                        <a:t>4. Пробовали алкогольные напитки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800" dirty="0" smtClean="0">
                          <a:latin typeface="Calibri"/>
                          <a:ea typeface="Times New Roman"/>
                        </a:rPr>
                        <a:t>4</a:t>
                      </a:r>
                      <a:endParaRPr lang="ru-RU" sz="1800" dirty="0">
                        <a:latin typeface="Calibri"/>
                        <a:ea typeface="Times New Roman"/>
                      </a:endParaRP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Calibri"/>
                          <a:ea typeface="Calibri"/>
                          <a:cs typeface="Times New Roman"/>
                        </a:rPr>
                        <a:t>17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29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20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6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67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45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56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58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79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84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81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dirty="0">
                          <a:latin typeface="Calibri"/>
                          <a:ea typeface="Times New Roman"/>
                        </a:rPr>
                        <a:t>88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dirty="0">
                          <a:latin typeface="Calibri"/>
                          <a:ea typeface="Times New Roman"/>
                        </a:rPr>
                        <a:t>96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779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Calibri"/>
                          <a:ea typeface="Calibri"/>
                          <a:cs typeface="Times New Roman"/>
                        </a:rPr>
                        <a:t>5. Желание идти в школу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800" dirty="0" smtClean="0">
                          <a:latin typeface="Calibri"/>
                          <a:ea typeface="Times New Roman"/>
                        </a:rPr>
                        <a:t>80</a:t>
                      </a:r>
                      <a:endParaRPr lang="ru-RU" sz="1800" dirty="0">
                        <a:latin typeface="Calibri"/>
                        <a:ea typeface="Times New Roman"/>
                      </a:endParaRP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latin typeface="Calibri"/>
                          <a:ea typeface="Calibri"/>
                          <a:cs typeface="Times New Roman"/>
                        </a:rPr>
                        <a:t>85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Calibri"/>
                          <a:ea typeface="Calibri"/>
                          <a:cs typeface="Times New Roman"/>
                        </a:rPr>
                        <a:t>61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38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70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81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38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64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61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32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37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31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24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dirty="0" smtClean="0">
                          <a:latin typeface="Calibri"/>
                          <a:ea typeface="Times New Roman"/>
                        </a:rPr>
                        <a:t>54</a:t>
                      </a:r>
                      <a:endParaRPr lang="ru-RU" sz="1800" dirty="0">
                        <a:latin typeface="Calibri"/>
                        <a:ea typeface="Times New Roman"/>
                      </a:endParaRP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dirty="0">
                          <a:latin typeface="Calibri"/>
                          <a:ea typeface="Times New Roman"/>
                        </a:rPr>
                        <a:t>54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779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Calibri"/>
                          <a:ea typeface="Calibri"/>
                          <a:cs typeface="Times New Roman"/>
                        </a:rPr>
                        <a:t>6. Пробовали курить 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800" dirty="0" smtClean="0">
                          <a:latin typeface="Calibri"/>
                          <a:ea typeface="Times New Roman"/>
                        </a:rPr>
                        <a:t>5</a:t>
                      </a:r>
                      <a:endParaRPr lang="ru-RU" sz="1800" dirty="0">
                        <a:latin typeface="Calibri"/>
                        <a:ea typeface="Times New Roman"/>
                      </a:endParaRP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10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10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0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33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9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33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47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47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53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57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>
                          <a:latin typeface="Calibri"/>
                          <a:ea typeface="Times New Roman"/>
                        </a:rPr>
                        <a:t>50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dirty="0">
                          <a:latin typeface="Calibri"/>
                          <a:ea typeface="Times New Roman"/>
                        </a:rPr>
                        <a:t>54</a:t>
                      </a:r>
                    </a:p>
                  </a:txBody>
                  <a:tcPr marL="18005" marR="18005" marT="18005" marB="1800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AutoShape 1"/>
          <p:cNvSpPr>
            <a:spLocks noChangeArrowheads="1"/>
          </p:cNvSpPr>
          <p:nvPr/>
        </p:nvSpPr>
        <p:spPr bwMode="auto">
          <a:xfrm>
            <a:off x="428625" y="2071688"/>
            <a:ext cx="8215313" cy="4286250"/>
          </a:xfrm>
          <a:prstGeom prst="triangle">
            <a:avLst>
              <a:gd name="adj" fmla="val 50171"/>
            </a:avLst>
          </a:prstGeom>
          <a:solidFill>
            <a:srgbClr val="FFFFFF"/>
          </a:solidFill>
          <a:ln w="11520">
            <a:solidFill>
              <a:srgbClr val="D19049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685800" y="-1516063"/>
            <a:ext cx="7772400" cy="32305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b"/>
          <a:lstStyle/>
          <a:p>
            <a:pPr algn="ctr">
              <a:buClr>
                <a:srgbClr val="D16349"/>
              </a:buClr>
              <a:buFont typeface="Georgia" pitchFamily="16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4200">
                <a:solidFill>
                  <a:srgbClr val="D16349"/>
                </a:solidFill>
                <a:latin typeface="Georgia" pitchFamily="16" charset="0"/>
              </a:rPr>
              <a:t/>
            </a:r>
            <a:br>
              <a:rPr lang="en-GB" sz="4200">
                <a:solidFill>
                  <a:srgbClr val="D16349"/>
                </a:solidFill>
                <a:latin typeface="Georgia" pitchFamily="16" charset="0"/>
              </a:rPr>
            </a:br>
            <a:r>
              <a:rPr lang="en-GB" sz="4200">
                <a:solidFill>
                  <a:srgbClr val="D16349"/>
                </a:solidFill>
                <a:latin typeface="Georgia" pitchFamily="16" charset="0"/>
              </a:rPr>
              <a:t/>
            </a:r>
            <a:br>
              <a:rPr lang="en-GB" sz="4200">
                <a:solidFill>
                  <a:srgbClr val="D16349"/>
                </a:solidFill>
                <a:latin typeface="Georgia" pitchFamily="16" charset="0"/>
              </a:rPr>
            </a:br>
            <a:r>
              <a:rPr lang="en-GB" sz="4200">
                <a:solidFill>
                  <a:srgbClr val="D16349"/>
                </a:solidFill>
                <a:latin typeface="Georgia" pitchFamily="16" charset="0"/>
              </a:rPr>
              <a:t/>
            </a:r>
            <a:br>
              <a:rPr lang="en-GB" sz="4200">
                <a:solidFill>
                  <a:srgbClr val="D16349"/>
                </a:solidFill>
                <a:latin typeface="Georgia" pitchFamily="16" charset="0"/>
              </a:rPr>
            </a:br>
            <a:r>
              <a:rPr lang="en-GB" sz="4000">
                <a:solidFill>
                  <a:srgbClr val="D16349"/>
                </a:solidFill>
                <a:latin typeface="Georgia" pitchFamily="16" charset="0"/>
              </a:rPr>
              <a:t>НОРМЫ ПЕДАГОГИЧЕСКОГО ВЗАИМОДЕЙСТВИЯ</a:t>
            </a:r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571500" y="2214563"/>
            <a:ext cx="7929563" cy="4143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>
              <a:spcBef>
                <a:spcPts val="350"/>
              </a:spcBef>
              <a:buClr>
                <a:srgbClr val="D16349"/>
              </a:buClr>
              <a:buSzPct val="85000"/>
              <a:buFont typeface="Wingdings 2" pitchFamily="16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400" b="1" dirty="0">
                <a:solidFill>
                  <a:srgbClr val="646B86"/>
                </a:solidFill>
                <a:latin typeface="Georgia" pitchFamily="16" charset="0"/>
              </a:rPr>
              <a:t>                                          </a:t>
            </a:r>
          </a:p>
          <a:p>
            <a:pPr algn="ctr">
              <a:spcBef>
                <a:spcPts val="350"/>
              </a:spcBef>
              <a:buClr>
                <a:srgbClr val="D16349"/>
              </a:buClr>
              <a:buSzPct val="85000"/>
              <a:buFont typeface="Wingdings 2" pitchFamily="16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400" b="1" dirty="0">
                <a:solidFill>
                  <a:srgbClr val="646B86"/>
                </a:solidFill>
                <a:latin typeface="Georgia" pitchFamily="16" charset="0"/>
              </a:rPr>
              <a:t>   </a:t>
            </a:r>
          </a:p>
          <a:p>
            <a:pPr algn="ctr">
              <a:spcBef>
                <a:spcPts val="300"/>
              </a:spcBef>
              <a:buClr>
                <a:srgbClr val="D16349"/>
              </a:buClr>
              <a:buSzPct val="85000"/>
              <a:buFont typeface="Wingdings 2" pitchFamily="16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200" b="1" dirty="0">
                <a:solidFill>
                  <a:srgbClr val="646B86"/>
                </a:solidFill>
                <a:latin typeface="Georgia" pitchFamily="16" charset="0"/>
              </a:rPr>
              <a:t>ЛЮБОВЬ,</a:t>
            </a:r>
          </a:p>
          <a:p>
            <a:pPr>
              <a:spcBef>
                <a:spcPts val="300"/>
              </a:spcBef>
              <a:buClr>
                <a:srgbClr val="D16349"/>
              </a:buClr>
              <a:buSzPct val="85000"/>
              <a:buFont typeface="Wingdings 2" pitchFamily="16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200" b="1" dirty="0">
                <a:solidFill>
                  <a:srgbClr val="646B86"/>
                </a:solidFill>
                <a:latin typeface="Georgia" pitchFamily="16" charset="0"/>
              </a:rPr>
              <a:t>                                                                                          ЛИЧНОСТЬ,</a:t>
            </a:r>
          </a:p>
          <a:p>
            <a:pPr>
              <a:spcBef>
                <a:spcPts val="300"/>
              </a:spcBef>
              <a:buClr>
                <a:srgbClr val="D16349"/>
              </a:buClr>
              <a:buSzPct val="85000"/>
              <a:buFont typeface="Wingdings 2" pitchFamily="16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200" b="1" dirty="0">
                <a:solidFill>
                  <a:srgbClr val="646B86"/>
                </a:solidFill>
                <a:latin typeface="Georgia" pitchFamily="16" charset="0"/>
              </a:rPr>
              <a:t>                                                                                        МИЛОСЕРДИЕ, </a:t>
            </a:r>
          </a:p>
          <a:p>
            <a:pPr>
              <a:spcBef>
                <a:spcPts val="300"/>
              </a:spcBef>
              <a:buClr>
                <a:srgbClr val="D16349"/>
              </a:buClr>
              <a:buSzPct val="85000"/>
              <a:buFont typeface="Wingdings 2" pitchFamily="16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200" b="1" dirty="0">
                <a:solidFill>
                  <a:srgbClr val="646B86"/>
                </a:solidFill>
                <a:latin typeface="Georgia" pitchFamily="16" charset="0"/>
              </a:rPr>
              <a:t>                                                                                      СОПЕРЕЖИВАТЬ,</a:t>
            </a:r>
          </a:p>
          <a:p>
            <a:pPr>
              <a:spcBef>
                <a:spcPts val="300"/>
              </a:spcBef>
              <a:buClr>
                <a:srgbClr val="D16349"/>
              </a:buClr>
              <a:buSzPct val="85000"/>
              <a:buFont typeface="Wingdings 2" pitchFamily="16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200" b="1" dirty="0">
                <a:solidFill>
                  <a:srgbClr val="646B86"/>
                </a:solidFill>
                <a:latin typeface="Georgia" pitchFamily="16" charset="0"/>
              </a:rPr>
              <a:t>                                                                                    ОТЗЫВЧИВОСТЬ,</a:t>
            </a:r>
          </a:p>
          <a:p>
            <a:pPr>
              <a:spcBef>
                <a:spcPts val="300"/>
              </a:spcBef>
              <a:buClr>
                <a:srgbClr val="D16349"/>
              </a:buClr>
              <a:buSzPct val="85000"/>
              <a:buFont typeface="Wingdings 2" pitchFamily="16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200" b="1" dirty="0">
                <a:solidFill>
                  <a:srgbClr val="646B86"/>
                </a:solidFill>
                <a:latin typeface="Georgia" pitchFamily="16" charset="0"/>
              </a:rPr>
              <a:t>                                                                                ДУШЕВНАЯ ТЕПЛОТА, </a:t>
            </a:r>
          </a:p>
          <a:p>
            <a:pPr>
              <a:spcBef>
                <a:spcPts val="300"/>
              </a:spcBef>
              <a:buClr>
                <a:srgbClr val="D16349"/>
              </a:buClr>
              <a:buSzPct val="85000"/>
              <a:buFont typeface="Wingdings 2" pitchFamily="16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200" b="1" dirty="0">
                <a:solidFill>
                  <a:srgbClr val="646B86"/>
                </a:solidFill>
                <a:latin typeface="Georgia" pitchFamily="16" charset="0"/>
              </a:rPr>
              <a:t>                                                                        УМЕНИЕ ВИДЕТЬ И СЛЫШАТЬ,</a:t>
            </a:r>
          </a:p>
          <a:p>
            <a:pPr>
              <a:spcBef>
                <a:spcPts val="300"/>
              </a:spcBef>
              <a:buClr>
                <a:srgbClr val="D16349"/>
              </a:buClr>
              <a:buSzPct val="85000"/>
              <a:buFont typeface="Wingdings 2" pitchFamily="16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200" b="1" dirty="0">
                <a:solidFill>
                  <a:srgbClr val="646B86"/>
                </a:solidFill>
                <a:latin typeface="Georgia" pitchFamily="16" charset="0"/>
              </a:rPr>
              <a:t>                                                                           ТЕРПИМОСТЬ И ТЕРПЕНИЕ, </a:t>
            </a:r>
          </a:p>
          <a:p>
            <a:pPr algn="ctr">
              <a:spcBef>
                <a:spcPts val="300"/>
              </a:spcBef>
              <a:buClr>
                <a:srgbClr val="D16349"/>
              </a:buClr>
              <a:buSzPct val="85000"/>
              <a:buFont typeface="Wingdings 2" pitchFamily="16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200" b="1" dirty="0">
                <a:solidFill>
                  <a:srgbClr val="646B86"/>
                </a:solidFill>
                <a:latin typeface="Georgia" pitchFamily="16" charset="0"/>
              </a:rPr>
              <a:t>   УМЕНИЕ ПРОЩАТЬ, </a:t>
            </a:r>
          </a:p>
          <a:p>
            <a:pPr algn="ctr">
              <a:spcBef>
                <a:spcPts val="300"/>
              </a:spcBef>
              <a:buClr>
                <a:srgbClr val="D16349"/>
              </a:buClr>
              <a:buSzPct val="85000"/>
              <a:buFont typeface="Wingdings 2" pitchFamily="16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200" b="1" dirty="0">
                <a:solidFill>
                  <a:srgbClr val="646B86"/>
                </a:solidFill>
                <a:latin typeface="Georgia" pitchFamily="16" charset="0"/>
              </a:rPr>
              <a:t>     УВАЖЕНИЕ ДОСТОИНСТВА И ДОВЕРИЯ,</a:t>
            </a:r>
          </a:p>
          <a:p>
            <a:pPr algn="ctr">
              <a:spcBef>
                <a:spcPts val="300"/>
              </a:spcBef>
              <a:buClr>
                <a:srgbClr val="D16349"/>
              </a:buClr>
              <a:buSzPct val="85000"/>
              <a:buFont typeface="Wingdings 2" pitchFamily="16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200" b="1" dirty="0">
                <a:solidFill>
                  <a:srgbClr val="646B86"/>
                </a:solidFill>
                <a:latin typeface="Georgia" pitchFamily="16" charset="0"/>
              </a:rPr>
              <a:t>      ПОНИМАНИЕ ИНТЕРЕСОВ, ОЖИДАНИЙ И </a:t>
            </a:r>
          </a:p>
          <a:p>
            <a:pPr algn="ctr">
              <a:spcBef>
                <a:spcPts val="300"/>
              </a:spcBef>
              <a:buClr>
                <a:srgbClr val="D16349"/>
              </a:buClr>
              <a:buSzPct val="85000"/>
              <a:buFont typeface="Wingdings 2" pitchFamily="16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200" b="1" dirty="0">
                <a:solidFill>
                  <a:srgbClr val="646B86"/>
                </a:solidFill>
                <a:latin typeface="Georgia" pitchFamily="16" charset="0"/>
              </a:rPr>
              <a:t>УСТРЕМЛЕНИЙ, ОЖИДАНИЕ УСПЕХА,</a:t>
            </a:r>
          </a:p>
          <a:p>
            <a:pPr algn="ctr">
              <a:spcBef>
                <a:spcPts val="300"/>
              </a:spcBef>
              <a:buClr>
                <a:srgbClr val="D16349"/>
              </a:buClr>
              <a:buSzPct val="85000"/>
              <a:buFont typeface="Wingdings 2" pitchFamily="16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200" b="1" dirty="0">
                <a:solidFill>
                  <a:srgbClr val="646B86"/>
                </a:solidFill>
                <a:latin typeface="Georgia" pitchFamily="16" charset="0"/>
              </a:rPr>
              <a:t> ПРАВО «ХОЧУ» И «НЕ ХОЧУ»</a:t>
            </a:r>
          </a:p>
          <a:p>
            <a:pPr algn="ctr">
              <a:spcBef>
                <a:spcPts val="300"/>
              </a:spcBef>
              <a:buClr>
                <a:srgbClr val="D16349"/>
              </a:buClr>
              <a:buSzPct val="85000"/>
              <a:buFont typeface="Wingdings 2" pitchFamily="16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200" b="1" dirty="0">
                <a:solidFill>
                  <a:srgbClr val="646B86"/>
                </a:solidFill>
                <a:latin typeface="Georgia" pitchFamily="16" charset="0"/>
              </a:rPr>
              <a:t>          СОБСТВЕННЫЙ САМОАНАЛИЗ, ПОСТОЯННЫЙ САМОКОНТРОЛЬ И СПОСОБНОСТЬ ИЗМЕНИТЬ ПОЗИЦИЮ И САМООЦЕНКУ.</a:t>
            </a:r>
          </a:p>
          <a:p>
            <a:pPr algn="ctr">
              <a:spcBef>
                <a:spcPts val="300"/>
              </a:spcBef>
              <a:buClr>
                <a:srgbClr val="D16349"/>
              </a:buClr>
              <a:buSzPct val="85000"/>
              <a:buFont typeface="Wingdings 2" pitchFamily="16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GB" sz="1200" b="1" dirty="0">
              <a:solidFill>
                <a:srgbClr val="646B86"/>
              </a:solidFill>
              <a:latin typeface="Georgia" pitchFamily="16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AutoShape 1"/>
          <p:cNvSpPr>
            <a:spLocks noChangeArrowheads="1"/>
          </p:cNvSpPr>
          <p:nvPr/>
        </p:nvSpPr>
        <p:spPr bwMode="auto">
          <a:xfrm>
            <a:off x="428625" y="2071688"/>
            <a:ext cx="8215313" cy="4286250"/>
          </a:xfrm>
          <a:prstGeom prst="triangle">
            <a:avLst>
              <a:gd name="adj" fmla="val 50171"/>
            </a:avLst>
          </a:prstGeom>
          <a:solidFill>
            <a:srgbClr val="FFFFFF"/>
          </a:solidFill>
          <a:ln w="11520">
            <a:solidFill>
              <a:srgbClr val="D19049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685800" y="-1516063"/>
            <a:ext cx="7772400" cy="32305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b"/>
          <a:lstStyle/>
          <a:p>
            <a:pPr algn="ctr">
              <a:buClr>
                <a:srgbClr val="D16349"/>
              </a:buClr>
              <a:buFont typeface="Georgia" pitchFamily="16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4200">
                <a:solidFill>
                  <a:srgbClr val="D16349"/>
                </a:solidFill>
                <a:latin typeface="Georgia" pitchFamily="16" charset="0"/>
              </a:rPr>
              <a:t/>
            </a:r>
            <a:br>
              <a:rPr lang="en-GB" sz="4200">
                <a:solidFill>
                  <a:srgbClr val="D16349"/>
                </a:solidFill>
                <a:latin typeface="Georgia" pitchFamily="16" charset="0"/>
              </a:rPr>
            </a:br>
            <a:r>
              <a:rPr lang="en-GB" sz="4200">
                <a:solidFill>
                  <a:srgbClr val="D16349"/>
                </a:solidFill>
                <a:latin typeface="Georgia" pitchFamily="16" charset="0"/>
              </a:rPr>
              <a:t/>
            </a:r>
            <a:br>
              <a:rPr lang="en-GB" sz="4200">
                <a:solidFill>
                  <a:srgbClr val="D16349"/>
                </a:solidFill>
                <a:latin typeface="Georgia" pitchFamily="16" charset="0"/>
              </a:rPr>
            </a:br>
            <a:r>
              <a:rPr lang="en-GB" sz="4200">
                <a:solidFill>
                  <a:srgbClr val="D16349"/>
                </a:solidFill>
                <a:latin typeface="Georgia" pitchFamily="16" charset="0"/>
              </a:rPr>
              <a:t/>
            </a:r>
            <a:br>
              <a:rPr lang="en-GB" sz="4200">
                <a:solidFill>
                  <a:srgbClr val="D16349"/>
                </a:solidFill>
                <a:latin typeface="Georgia" pitchFamily="16" charset="0"/>
              </a:rPr>
            </a:br>
            <a:r>
              <a:rPr lang="en-GB" sz="4000">
                <a:solidFill>
                  <a:srgbClr val="D16349"/>
                </a:solidFill>
                <a:latin typeface="Georgia" pitchFamily="16" charset="0"/>
              </a:rPr>
              <a:t>НОРМЫ ПЕДАГОГИЧЕСКОГО ВЗАИМОДЕЙСТВИЯ</a:t>
            </a:r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571500" y="2214563"/>
            <a:ext cx="7929563" cy="4143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>
              <a:spcBef>
                <a:spcPts val="350"/>
              </a:spcBef>
              <a:buClr>
                <a:srgbClr val="D16349"/>
              </a:buClr>
              <a:buSzPct val="85000"/>
              <a:buFont typeface="Wingdings 2" pitchFamily="16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400" b="1">
                <a:solidFill>
                  <a:srgbClr val="646B86"/>
                </a:solidFill>
                <a:latin typeface="Georgia" pitchFamily="16" charset="0"/>
              </a:rPr>
              <a:t>                                          </a:t>
            </a:r>
          </a:p>
          <a:p>
            <a:pPr algn="ctr">
              <a:spcBef>
                <a:spcPts val="350"/>
              </a:spcBef>
              <a:buClr>
                <a:srgbClr val="D16349"/>
              </a:buClr>
              <a:buSzPct val="85000"/>
              <a:buFont typeface="Wingdings 2" pitchFamily="16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400" b="1">
                <a:solidFill>
                  <a:srgbClr val="646B86"/>
                </a:solidFill>
                <a:latin typeface="Georgia" pitchFamily="16" charset="0"/>
              </a:rPr>
              <a:t>   </a:t>
            </a:r>
          </a:p>
          <a:p>
            <a:pPr algn="ctr">
              <a:spcBef>
                <a:spcPts val="300"/>
              </a:spcBef>
              <a:buClr>
                <a:srgbClr val="D16349"/>
              </a:buClr>
              <a:buSzPct val="85000"/>
              <a:buFont typeface="Wingdings 2" pitchFamily="16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200" b="1">
                <a:solidFill>
                  <a:srgbClr val="646B86"/>
                </a:solidFill>
                <a:latin typeface="Georgia" pitchFamily="16" charset="0"/>
              </a:rPr>
              <a:t>ЛЮБОВЬ,</a:t>
            </a:r>
          </a:p>
          <a:p>
            <a:pPr>
              <a:spcBef>
                <a:spcPts val="300"/>
              </a:spcBef>
              <a:buClr>
                <a:srgbClr val="D16349"/>
              </a:buClr>
              <a:buSzPct val="85000"/>
              <a:buFont typeface="Wingdings 2" pitchFamily="16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200" b="1">
                <a:solidFill>
                  <a:srgbClr val="646B86"/>
                </a:solidFill>
                <a:latin typeface="Georgia" pitchFamily="16" charset="0"/>
              </a:rPr>
              <a:t>                                                                                        ЛИЧНОСТЬ,</a:t>
            </a:r>
          </a:p>
          <a:p>
            <a:pPr>
              <a:spcBef>
                <a:spcPts val="300"/>
              </a:spcBef>
              <a:buClr>
                <a:srgbClr val="D16349"/>
              </a:buClr>
              <a:buSzPct val="85000"/>
              <a:buFont typeface="Wingdings 2" pitchFamily="16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200" b="1">
                <a:solidFill>
                  <a:srgbClr val="646B86"/>
                </a:solidFill>
                <a:latin typeface="Georgia" pitchFamily="16" charset="0"/>
              </a:rPr>
              <a:t>                                                                                      МИЛОСЕРДИЕ, </a:t>
            </a:r>
          </a:p>
          <a:p>
            <a:pPr>
              <a:spcBef>
                <a:spcPts val="300"/>
              </a:spcBef>
              <a:buClr>
                <a:srgbClr val="D16349"/>
              </a:buClr>
              <a:buSzPct val="85000"/>
              <a:buFont typeface="Wingdings 2" pitchFamily="16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200" b="1">
                <a:solidFill>
                  <a:srgbClr val="646B86"/>
                </a:solidFill>
                <a:latin typeface="Georgia" pitchFamily="16" charset="0"/>
              </a:rPr>
              <a:t>                                                                                   СОПЕРЕЖИВАТЬ,</a:t>
            </a:r>
          </a:p>
          <a:p>
            <a:pPr>
              <a:spcBef>
                <a:spcPts val="300"/>
              </a:spcBef>
              <a:buClr>
                <a:srgbClr val="D16349"/>
              </a:buClr>
              <a:buSzPct val="85000"/>
              <a:buFont typeface="Wingdings 2" pitchFamily="16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200" b="1">
                <a:solidFill>
                  <a:srgbClr val="646B86"/>
                </a:solidFill>
                <a:latin typeface="Georgia" pitchFamily="16" charset="0"/>
              </a:rPr>
              <a:t>                                                                                      ОТЗЫВЧИВОСТЬ,</a:t>
            </a:r>
          </a:p>
          <a:p>
            <a:pPr>
              <a:spcBef>
                <a:spcPts val="300"/>
              </a:spcBef>
              <a:buClr>
                <a:srgbClr val="D16349"/>
              </a:buClr>
              <a:buSzPct val="85000"/>
              <a:buFont typeface="Wingdings 2" pitchFamily="16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200" b="1">
                <a:solidFill>
                  <a:srgbClr val="646B86"/>
                </a:solidFill>
                <a:latin typeface="Georgia" pitchFamily="16" charset="0"/>
              </a:rPr>
              <a:t>                                                                               ДУШЕВНАЯ ТЕПЛОТА, </a:t>
            </a:r>
          </a:p>
          <a:p>
            <a:pPr>
              <a:spcBef>
                <a:spcPts val="300"/>
              </a:spcBef>
              <a:buClr>
                <a:srgbClr val="D16349"/>
              </a:buClr>
              <a:buSzPct val="85000"/>
              <a:buFont typeface="Wingdings 2" pitchFamily="16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200" b="1">
                <a:solidFill>
                  <a:srgbClr val="646B86"/>
                </a:solidFill>
                <a:latin typeface="Georgia" pitchFamily="16" charset="0"/>
              </a:rPr>
              <a:t>                                                                  УМЕНИЕ ВИДЕТЬ И СЛЫШАТЬ,</a:t>
            </a:r>
          </a:p>
          <a:p>
            <a:pPr>
              <a:spcBef>
                <a:spcPts val="300"/>
              </a:spcBef>
              <a:buClr>
                <a:srgbClr val="D16349"/>
              </a:buClr>
              <a:buSzPct val="85000"/>
              <a:buFont typeface="Wingdings 2" pitchFamily="16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200" b="1">
                <a:solidFill>
                  <a:srgbClr val="646B86"/>
                </a:solidFill>
                <a:latin typeface="Georgia" pitchFamily="16" charset="0"/>
              </a:rPr>
              <a:t>                                                                          ТЕРПИМОСТЬ И ТЕРПЕНИЕ, </a:t>
            </a:r>
          </a:p>
          <a:p>
            <a:pPr algn="ctr">
              <a:spcBef>
                <a:spcPts val="300"/>
              </a:spcBef>
              <a:buClr>
                <a:srgbClr val="D16349"/>
              </a:buClr>
              <a:buSzPct val="85000"/>
              <a:buFont typeface="Wingdings 2" pitchFamily="16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200" b="1">
                <a:solidFill>
                  <a:srgbClr val="646B86"/>
                </a:solidFill>
                <a:latin typeface="Georgia" pitchFamily="16" charset="0"/>
              </a:rPr>
              <a:t>   УМЕНИЕ ПРОЩАТЬ, </a:t>
            </a:r>
          </a:p>
          <a:p>
            <a:pPr algn="ctr">
              <a:spcBef>
                <a:spcPts val="300"/>
              </a:spcBef>
              <a:buClr>
                <a:srgbClr val="D16349"/>
              </a:buClr>
              <a:buSzPct val="85000"/>
              <a:buFont typeface="Wingdings 2" pitchFamily="16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200" b="1">
                <a:solidFill>
                  <a:srgbClr val="646B86"/>
                </a:solidFill>
                <a:latin typeface="Georgia" pitchFamily="16" charset="0"/>
              </a:rPr>
              <a:t>     УВАЖЕНИЕ ДОСТОИНСТВА И ДОВЕРИЯ,</a:t>
            </a:r>
          </a:p>
          <a:p>
            <a:pPr algn="ctr">
              <a:spcBef>
                <a:spcPts val="300"/>
              </a:spcBef>
              <a:buClr>
                <a:srgbClr val="D16349"/>
              </a:buClr>
              <a:buSzPct val="85000"/>
              <a:buFont typeface="Wingdings 2" pitchFamily="16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200" b="1">
                <a:solidFill>
                  <a:srgbClr val="646B86"/>
                </a:solidFill>
                <a:latin typeface="Georgia" pitchFamily="16" charset="0"/>
              </a:rPr>
              <a:t>      ПОНИМАНИЕ ИНТЕРЕСОВ, ОЖИДАНИЙ И </a:t>
            </a:r>
          </a:p>
          <a:p>
            <a:pPr algn="ctr">
              <a:spcBef>
                <a:spcPts val="300"/>
              </a:spcBef>
              <a:buClr>
                <a:srgbClr val="D16349"/>
              </a:buClr>
              <a:buSzPct val="85000"/>
              <a:buFont typeface="Wingdings 2" pitchFamily="16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200" b="1">
                <a:solidFill>
                  <a:srgbClr val="646B86"/>
                </a:solidFill>
                <a:latin typeface="Georgia" pitchFamily="16" charset="0"/>
              </a:rPr>
              <a:t>УСТРЕМЛЕНИЙ, ОЖИДАНИЕ УСПЕХА,</a:t>
            </a:r>
          </a:p>
          <a:p>
            <a:pPr algn="ctr">
              <a:spcBef>
                <a:spcPts val="300"/>
              </a:spcBef>
              <a:buClr>
                <a:srgbClr val="D16349"/>
              </a:buClr>
              <a:buSzPct val="85000"/>
              <a:buFont typeface="Wingdings 2" pitchFamily="16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200" b="1">
                <a:solidFill>
                  <a:srgbClr val="646B86"/>
                </a:solidFill>
                <a:latin typeface="Georgia" pitchFamily="16" charset="0"/>
              </a:rPr>
              <a:t> ПРАВО «ХОЧУ» И «НЕ ХОЧУ»</a:t>
            </a:r>
          </a:p>
          <a:p>
            <a:pPr algn="ctr">
              <a:spcBef>
                <a:spcPts val="300"/>
              </a:spcBef>
              <a:buClr>
                <a:srgbClr val="D16349"/>
              </a:buClr>
              <a:buSzPct val="85000"/>
              <a:buFont typeface="Wingdings 2" pitchFamily="16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200" b="1">
                <a:solidFill>
                  <a:srgbClr val="646B86"/>
                </a:solidFill>
                <a:latin typeface="Georgia" pitchFamily="16" charset="0"/>
              </a:rPr>
              <a:t>          СОБСТВЕННЫЙ САМОАНАЛИЗ, ПОСТОЯННЫЙ САМОКОНТРОЛЬ И СПОСОБНОСТЬ ИЗМЕНИТЬ ПОЗИЦИЮ И САМООЦЕНКУ.</a:t>
            </a:r>
          </a:p>
          <a:p>
            <a:pPr algn="ctr">
              <a:spcBef>
                <a:spcPts val="300"/>
              </a:spcBef>
              <a:buClr>
                <a:srgbClr val="D16349"/>
              </a:buClr>
              <a:buSzPct val="85000"/>
              <a:buFont typeface="Wingdings 2" pitchFamily="16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GB" sz="1200" b="1">
              <a:solidFill>
                <a:srgbClr val="646B86"/>
              </a:solidFill>
              <a:latin typeface="Georgia" pitchFamily="16" charset="0"/>
            </a:endParaRPr>
          </a:p>
        </p:txBody>
      </p:sp>
      <p:sp>
        <p:nvSpPr>
          <p:cNvPr id="33796" name="Oval 4"/>
          <p:cNvSpPr>
            <a:spLocks noChangeArrowheads="1"/>
          </p:cNvSpPr>
          <p:nvPr/>
        </p:nvSpPr>
        <p:spPr bwMode="auto">
          <a:xfrm>
            <a:off x="214313" y="6000750"/>
            <a:ext cx="2214562" cy="642938"/>
          </a:xfrm>
          <a:prstGeom prst="ellipse">
            <a:avLst/>
          </a:prstGeom>
          <a:solidFill>
            <a:srgbClr val="8FB08C"/>
          </a:solidFill>
          <a:ln w="20160">
            <a:solidFill>
              <a:srgbClr val="FFFFFF"/>
            </a:solidFill>
            <a:miter lim="800000"/>
            <a:headEnd/>
            <a:tailEnd/>
          </a:ln>
          <a:effectLst>
            <a:outerShdw dist="108733" dir="399266" algn="ctr" rotWithShape="0">
              <a:srgbClr val="000000">
                <a:alpha val="35036"/>
              </a:srgbClr>
            </a:outerShdw>
          </a:effectLst>
        </p:spPr>
        <p:txBody>
          <a:bodyPr lIns="90000" tIns="46800" rIns="90000" bIns="46800" anchor="ctr"/>
          <a:lstStyle/>
          <a:p>
            <a:pPr algn="ctr">
              <a:buClr>
                <a:srgbClr val="FFFFFF"/>
              </a:buClr>
              <a:buFont typeface="Georgia" pitchFamily="16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>
                <a:solidFill>
                  <a:srgbClr val="FFFFFF"/>
                </a:solidFill>
                <a:latin typeface="Georgia" pitchFamily="16" charset="0"/>
              </a:rPr>
              <a:t>ПОНЯТЬ</a:t>
            </a:r>
          </a:p>
        </p:txBody>
      </p:sp>
      <p:sp>
        <p:nvSpPr>
          <p:cNvPr id="33797" name="Oval 5"/>
          <p:cNvSpPr>
            <a:spLocks noChangeArrowheads="1"/>
          </p:cNvSpPr>
          <p:nvPr/>
        </p:nvSpPr>
        <p:spPr bwMode="auto">
          <a:xfrm>
            <a:off x="3571875" y="1785938"/>
            <a:ext cx="2000250" cy="642937"/>
          </a:xfrm>
          <a:prstGeom prst="ellipse">
            <a:avLst/>
          </a:prstGeom>
          <a:solidFill>
            <a:srgbClr val="8FB08C"/>
          </a:solidFill>
          <a:ln w="20160">
            <a:solidFill>
              <a:srgbClr val="FFFFFF"/>
            </a:solidFill>
            <a:miter lim="800000"/>
            <a:headEnd/>
            <a:tailEnd/>
          </a:ln>
          <a:effectLst>
            <a:outerShdw dist="108733" dir="399266" algn="ctr" rotWithShape="0">
              <a:srgbClr val="000000">
                <a:alpha val="35036"/>
              </a:srgbClr>
            </a:outerShdw>
          </a:effectLst>
        </p:spPr>
        <p:txBody>
          <a:bodyPr lIns="90000" tIns="46800" rIns="90000" bIns="46800" anchor="ctr"/>
          <a:lstStyle/>
          <a:p>
            <a:pPr>
              <a:buClr>
                <a:srgbClr val="FFFFFF"/>
              </a:buClr>
              <a:buFont typeface="Georgia" pitchFamily="16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>
                <a:solidFill>
                  <a:srgbClr val="FFFFFF"/>
                </a:solidFill>
                <a:latin typeface="Georgia" pitchFamily="16" charset="0"/>
              </a:rPr>
              <a:t>ПРИНЯТЬ</a:t>
            </a:r>
          </a:p>
        </p:txBody>
      </p:sp>
      <p:sp>
        <p:nvSpPr>
          <p:cNvPr id="33798" name="Oval 6"/>
          <p:cNvSpPr>
            <a:spLocks noChangeArrowheads="1"/>
          </p:cNvSpPr>
          <p:nvPr/>
        </p:nvSpPr>
        <p:spPr bwMode="auto">
          <a:xfrm>
            <a:off x="6858000" y="5929313"/>
            <a:ext cx="2071688" cy="642937"/>
          </a:xfrm>
          <a:prstGeom prst="ellipse">
            <a:avLst/>
          </a:prstGeom>
          <a:solidFill>
            <a:srgbClr val="8FB08C"/>
          </a:solidFill>
          <a:ln w="20160">
            <a:solidFill>
              <a:srgbClr val="FFFFFF"/>
            </a:solidFill>
            <a:miter lim="800000"/>
            <a:headEnd/>
            <a:tailEnd/>
          </a:ln>
          <a:effectLst>
            <a:outerShdw dist="108733" dir="399266" algn="ctr" rotWithShape="0">
              <a:srgbClr val="000000">
                <a:alpha val="35036"/>
              </a:srgbClr>
            </a:outerShdw>
          </a:effectLst>
        </p:spPr>
        <p:txBody>
          <a:bodyPr lIns="90000" tIns="46800" rIns="90000" bIns="46800" anchor="ctr"/>
          <a:lstStyle/>
          <a:p>
            <a:pPr algn="ctr">
              <a:buClr>
                <a:srgbClr val="FFFFFF"/>
              </a:buClr>
              <a:buFont typeface="Georgia" pitchFamily="16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>
                <a:solidFill>
                  <a:srgbClr val="FFFFFF"/>
                </a:solidFill>
                <a:latin typeface="Georgia" pitchFamily="16" charset="0"/>
              </a:rPr>
              <a:t>ПОМОЧЬ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7c2cf7fb5e5b.png"/>
          <p:cNvPicPr>
            <a:picLocks noGrp="1" noChangeAspect="1"/>
          </p:cNvPicPr>
          <p:nvPr>
            <p:ph sz="quarter" idx="1"/>
          </p:nvPr>
        </p:nvPicPr>
        <p:blipFill>
          <a:blip r:embed="rId2" cstate="email"/>
          <a:stretch>
            <a:fillRect/>
          </a:stretch>
        </p:blipFill>
        <p:spPr>
          <a:xfrm>
            <a:off x="1785918" y="428604"/>
            <a:ext cx="5254984" cy="5591196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 педагогического совета: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Провести заседание школьного МО классных руководителей по теме: «Педагогическая поддержка в практике воспитательной деятельности».</a:t>
            </a:r>
          </a:p>
          <a:p>
            <a:pPr marL="514350" indent="-514350">
              <a:buAutoNum type="arabicPeriod"/>
            </a:pPr>
            <a:r>
              <a:rPr lang="ru-RU" dirty="0" smtClean="0"/>
              <a:t>Совершенствовать проведение индивидуальной работы с учащимися.</a:t>
            </a:r>
          </a:p>
          <a:p>
            <a:pPr marL="514350" indent="-514350">
              <a:buAutoNum type="arabicPeriod"/>
            </a:pPr>
            <a:r>
              <a:rPr lang="ru-RU" dirty="0" smtClean="0"/>
              <a:t>Провести </a:t>
            </a:r>
            <a:r>
              <a:rPr lang="ru-RU" dirty="0" err="1" smtClean="0"/>
              <a:t>тест-опросник</a:t>
            </a:r>
            <a:r>
              <a:rPr lang="ru-RU" dirty="0" smtClean="0"/>
              <a:t> родительского отношения.</a:t>
            </a:r>
          </a:p>
          <a:p>
            <a:pPr marL="514350" indent="-514350">
              <a:buAutoNum type="arabicPeriod"/>
            </a:pPr>
            <a:r>
              <a:rPr lang="ru-RU" dirty="0" smtClean="0"/>
              <a:t>Разработать планы индивидуальной работы с обучающимися «группы риска».</a:t>
            </a:r>
          </a:p>
          <a:p>
            <a:pPr marL="514350" indent="-514350">
              <a:buAutoNum type="arabicPeriod"/>
            </a:pPr>
            <a:r>
              <a:rPr lang="ru-RU" dirty="0" smtClean="0"/>
              <a:t>Усилить работу по направлениям, утвержденным в программе развития школы.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способствовать формированию у педагогов установки на применение технологий педагогики в учебно-воспитательном процессе.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00109"/>
            <a:ext cx="7772400" cy="2600342"/>
          </a:xfrm>
        </p:spPr>
        <p:txBody>
          <a:bodyPr/>
          <a:lstStyle/>
          <a:p>
            <a:r>
              <a:rPr lang="ru-RU" b="1" dirty="0" smtClean="0"/>
              <a:t>Цель: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Box 1"/>
          <p:cNvSpPr txBox="1">
            <a:spLocks noChangeArrowheads="1"/>
          </p:cNvSpPr>
          <p:nvPr/>
        </p:nvSpPr>
        <p:spPr bwMode="auto">
          <a:xfrm>
            <a:off x="357158" y="1928802"/>
            <a:ext cx="8429625" cy="3857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80000"/>
              </a:lnSpc>
              <a:spcBef>
                <a:spcPts val="300"/>
              </a:spcBef>
              <a:buClr>
                <a:srgbClr val="D16349"/>
              </a:buClr>
              <a:buSzPct val="85000"/>
              <a:buFont typeface="Wingdings 2" pitchFamily="16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200" b="1" dirty="0">
                <a:solidFill>
                  <a:srgbClr val="646B86"/>
                </a:solidFill>
                <a:latin typeface="Georgia" pitchFamily="16" charset="0"/>
              </a:rPr>
              <a:t> </a:t>
            </a:r>
          </a:p>
          <a:p>
            <a:pPr>
              <a:lnSpc>
                <a:spcPct val="80000"/>
              </a:lnSpc>
              <a:spcBef>
                <a:spcPts val="375"/>
              </a:spcBef>
              <a:buClr>
                <a:srgbClr val="D16349"/>
              </a:buClr>
              <a:buSzPct val="85000"/>
              <a:buFont typeface="Wingdings 2" pitchFamily="16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400" b="1" dirty="0" smtClean="0">
                <a:solidFill>
                  <a:srgbClr val="646B86"/>
                </a:solidFill>
                <a:latin typeface="Georgia" pitchFamily="16" charset="0"/>
              </a:rPr>
              <a:t>1.</a:t>
            </a:r>
            <a:r>
              <a:rPr lang="ru-RU" sz="2400" b="1" dirty="0" smtClean="0">
                <a:solidFill>
                  <a:srgbClr val="646B86"/>
                </a:solidFill>
                <a:latin typeface="Georgia" pitchFamily="16" charset="0"/>
              </a:rPr>
              <a:t>Откуда берутся «трудные» дети?</a:t>
            </a:r>
            <a:endParaRPr lang="en-GB" sz="2400" b="1" dirty="0">
              <a:solidFill>
                <a:srgbClr val="646B86"/>
              </a:solidFill>
              <a:latin typeface="Georgia" pitchFamily="16" charset="0"/>
            </a:endParaRPr>
          </a:p>
          <a:p>
            <a:pPr>
              <a:lnSpc>
                <a:spcPct val="80000"/>
              </a:lnSpc>
              <a:spcBef>
                <a:spcPts val="375"/>
              </a:spcBef>
              <a:buClr>
                <a:srgbClr val="D16349"/>
              </a:buClr>
              <a:buSzPct val="85000"/>
              <a:buFont typeface="Wingdings 2" pitchFamily="16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400" b="1" dirty="0">
                <a:solidFill>
                  <a:srgbClr val="646B86"/>
                </a:solidFill>
                <a:latin typeface="Georgia" pitchFamily="16" charset="0"/>
              </a:rPr>
              <a:t>                                          </a:t>
            </a:r>
          </a:p>
          <a:p>
            <a:pPr>
              <a:lnSpc>
                <a:spcPct val="80000"/>
              </a:lnSpc>
              <a:spcBef>
                <a:spcPts val="375"/>
              </a:spcBef>
              <a:buClr>
                <a:srgbClr val="D16349"/>
              </a:buClr>
              <a:buSzPct val="85000"/>
              <a:buFont typeface="Wingdings 2" pitchFamily="16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400" b="1" dirty="0" smtClean="0">
                <a:solidFill>
                  <a:srgbClr val="646B86"/>
                </a:solidFill>
                <a:latin typeface="Georgia" pitchFamily="16" charset="0"/>
              </a:rPr>
              <a:t>2.</a:t>
            </a:r>
            <a:r>
              <a:rPr lang="ru-RU" sz="2400" b="1" dirty="0" smtClean="0">
                <a:solidFill>
                  <a:srgbClr val="646B86"/>
                </a:solidFill>
                <a:latin typeface="Georgia" pitchFamily="16" charset="0"/>
              </a:rPr>
              <a:t>Взаимодействие специалистов, работающих с детьми «группы риска».</a:t>
            </a:r>
            <a:endParaRPr lang="en-GB" sz="2400" b="1" dirty="0">
              <a:solidFill>
                <a:srgbClr val="646B86"/>
              </a:solidFill>
              <a:latin typeface="Georgia" pitchFamily="16" charset="0"/>
            </a:endParaRPr>
          </a:p>
          <a:p>
            <a:pPr>
              <a:lnSpc>
                <a:spcPct val="80000"/>
              </a:lnSpc>
              <a:spcBef>
                <a:spcPts val="375"/>
              </a:spcBef>
              <a:buClr>
                <a:srgbClr val="D16349"/>
              </a:buClr>
              <a:buSzPct val="85000"/>
              <a:buFont typeface="Wingdings 2" pitchFamily="16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400" b="1" dirty="0">
                <a:solidFill>
                  <a:srgbClr val="646B86"/>
                </a:solidFill>
                <a:latin typeface="Georgia" pitchFamily="16" charset="0"/>
              </a:rPr>
              <a:t> </a:t>
            </a:r>
          </a:p>
          <a:p>
            <a:pPr>
              <a:lnSpc>
                <a:spcPct val="80000"/>
              </a:lnSpc>
              <a:spcBef>
                <a:spcPts val="375"/>
              </a:spcBef>
              <a:buClr>
                <a:srgbClr val="D16349"/>
              </a:buClr>
              <a:buSzPct val="85000"/>
              <a:buFont typeface="Wingdings 2" pitchFamily="16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400" b="1" dirty="0" smtClean="0">
                <a:solidFill>
                  <a:srgbClr val="646B86"/>
                </a:solidFill>
                <a:latin typeface="Georgia" pitchFamily="16" charset="0"/>
              </a:rPr>
              <a:t>3.</a:t>
            </a:r>
            <a:r>
              <a:rPr lang="ru-RU" sz="2400" b="1" dirty="0" smtClean="0">
                <a:solidFill>
                  <a:srgbClr val="646B86"/>
                </a:solidFill>
                <a:latin typeface="Georgia" pitchFamily="16" charset="0"/>
              </a:rPr>
              <a:t>Концепция педагогической поддержки школьника.</a:t>
            </a:r>
            <a:r>
              <a:rPr lang="en-GB" sz="2400" b="1" dirty="0" smtClean="0">
                <a:solidFill>
                  <a:srgbClr val="646B86"/>
                </a:solidFill>
                <a:latin typeface="Georgia" pitchFamily="16" charset="0"/>
              </a:rPr>
              <a:t>                     </a:t>
            </a:r>
            <a:endParaRPr lang="en-GB" sz="2400" b="1" dirty="0">
              <a:solidFill>
                <a:srgbClr val="646B86"/>
              </a:solidFill>
              <a:latin typeface="Georgia" pitchFamily="16" charset="0"/>
            </a:endParaRPr>
          </a:p>
          <a:p>
            <a:pPr>
              <a:lnSpc>
                <a:spcPct val="80000"/>
              </a:lnSpc>
              <a:spcBef>
                <a:spcPts val="375"/>
              </a:spcBef>
              <a:buClr>
                <a:srgbClr val="D16349"/>
              </a:buClr>
              <a:buSzPct val="85000"/>
              <a:buFont typeface="Wingdings 2" pitchFamily="16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400" b="1" dirty="0" smtClean="0">
                <a:solidFill>
                  <a:srgbClr val="646B86"/>
                </a:solidFill>
                <a:latin typeface="Georgia" pitchFamily="16" charset="0"/>
              </a:rPr>
              <a:t>4.</a:t>
            </a:r>
            <a:r>
              <a:rPr lang="ru-RU" sz="2400" b="1" dirty="0" smtClean="0">
                <a:solidFill>
                  <a:srgbClr val="646B86"/>
                </a:solidFill>
                <a:latin typeface="Georgia" pitchFamily="16" charset="0"/>
              </a:rPr>
              <a:t>Из опыта работы с «трудными» учащимися.</a:t>
            </a:r>
            <a:endParaRPr lang="en-GB" sz="2400" b="1" dirty="0">
              <a:solidFill>
                <a:srgbClr val="646B86"/>
              </a:solidFill>
              <a:latin typeface="Georgia" pitchFamily="16" charset="0"/>
            </a:endParaRPr>
          </a:p>
          <a:p>
            <a:pPr>
              <a:lnSpc>
                <a:spcPct val="80000"/>
              </a:lnSpc>
              <a:spcBef>
                <a:spcPts val="375"/>
              </a:spcBef>
              <a:buClr>
                <a:srgbClr val="D16349"/>
              </a:buClr>
              <a:buSzPct val="85000"/>
              <a:buFont typeface="Wingdings 2" pitchFamily="16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400" b="1" dirty="0" smtClean="0">
                <a:solidFill>
                  <a:srgbClr val="646B86"/>
                </a:solidFill>
                <a:latin typeface="Georgia" pitchFamily="16" charset="0"/>
              </a:rPr>
              <a:t>5.</a:t>
            </a:r>
            <a:r>
              <a:rPr lang="ru-RU" sz="2400" b="1" dirty="0" smtClean="0">
                <a:solidFill>
                  <a:srgbClr val="646B86"/>
                </a:solidFill>
                <a:latin typeface="Georgia" pitchFamily="16" charset="0"/>
              </a:rPr>
              <a:t>Подведение итогов.</a:t>
            </a:r>
            <a:endParaRPr lang="en-GB" sz="2400" b="1" dirty="0">
              <a:solidFill>
                <a:srgbClr val="646B86"/>
              </a:solidFill>
              <a:latin typeface="Georgia" pitchFamily="16" charset="0"/>
            </a:endParaRPr>
          </a:p>
          <a:p>
            <a:pPr>
              <a:lnSpc>
                <a:spcPct val="80000"/>
              </a:lnSpc>
              <a:spcBef>
                <a:spcPts val="375"/>
              </a:spcBef>
              <a:buClr>
                <a:srgbClr val="D16349"/>
              </a:buClr>
              <a:buSzPct val="85000"/>
              <a:buFont typeface="Wingdings 2" pitchFamily="16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 dirty="0" smtClean="0">
                <a:solidFill>
                  <a:srgbClr val="646B86"/>
                </a:solidFill>
                <a:latin typeface="Georgia" pitchFamily="16" charset="0"/>
              </a:rPr>
              <a:t>6.Принятие решения педсовета.</a:t>
            </a:r>
            <a:endParaRPr lang="en-GB" sz="2400" b="1" dirty="0">
              <a:solidFill>
                <a:srgbClr val="646B86"/>
              </a:solidFill>
              <a:latin typeface="Georgia" pitchFamily="16" charset="0"/>
            </a:endParaRPr>
          </a:p>
          <a:p>
            <a:pPr>
              <a:lnSpc>
                <a:spcPct val="130000"/>
              </a:lnSpc>
              <a:spcBef>
                <a:spcPts val="375"/>
              </a:spcBef>
              <a:buClr>
                <a:srgbClr val="D16349"/>
              </a:buClr>
              <a:buSzPct val="85000"/>
              <a:buFont typeface="Wingdings 2" pitchFamily="16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400" b="1" dirty="0">
                <a:solidFill>
                  <a:srgbClr val="646B86"/>
                </a:solidFill>
                <a:latin typeface="Georgia" pitchFamily="16" charset="0"/>
              </a:rPr>
              <a:t> </a:t>
            </a:r>
          </a:p>
        </p:txBody>
      </p:sp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685800" y="379413"/>
            <a:ext cx="7772400" cy="1752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b"/>
          <a:lstStyle/>
          <a:p>
            <a:pPr algn="ctr">
              <a:buClr>
                <a:srgbClr val="D16349"/>
              </a:buClr>
              <a:buFont typeface="Georgia" pitchFamily="16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4200">
                <a:solidFill>
                  <a:srgbClr val="D16349"/>
                </a:solidFill>
                <a:latin typeface="Georgia" pitchFamily="16" charset="0"/>
              </a:rPr>
              <a:t> ПЛАН ПЕДСОВЕТА</a:t>
            </a:r>
            <a:br>
              <a:rPr lang="en-GB" sz="4200">
                <a:solidFill>
                  <a:srgbClr val="D16349"/>
                </a:solidFill>
                <a:latin typeface="Georgia" pitchFamily="16" charset="0"/>
              </a:rPr>
            </a:br>
            <a:endParaRPr lang="en-GB" sz="4200">
              <a:solidFill>
                <a:srgbClr val="D16349"/>
              </a:solidFill>
              <a:latin typeface="Georgia" pitchFamily="16" charset="0"/>
            </a:endParaRP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ъемки фильма  Харламов 024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643175" y="428604"/>
            <a:ext cx="3228988" cy="521019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www.aspekt-market.ru.jpg"/>
          <p:cNvPicPr>
            <a:picLocks noGrp="1" noChangeAspect="1"/>
          </p:cNvPicPr>
          <p:nvPr>
            <p:ph sz="quarter" idx="1"/>
          </p:nvPr>
        </p:nvPicPr>
        <p:blipFill>
          <a:blip r:embed="rId2" cstate="email"/>
          <a:stretch>
            <a:fillRect/>
          </a:stretch>
        </p:blipFill>
        <p:spPr>
          <a:xfrm>
            <a:off x="1376887" y="1447800"/>
            <a:ext cx="6847426" cy="4572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3262.jpeg"/>
          <p:cNvPicPr>
            <a:picLocks noGrp="1" noChangeAspect="1"/>
          </p:cNvPicPr>
          <p:nvPr>
            <p:ph sz="quarter" idx="1"/>
          </p:nvPr>
        </p:nvPicPr>
        <p:blipFill>
          <a:blip r:embed="rId2" cstate="email"/>
          <a:stretch>
            <a:fillRect/>
          </a:stretch>
        </p:blipFill>
        <p:spPr>
          <a:xfrm>
            <a:off x="2419350" y="1500187"/>
            <a:ext cx="4762500" cy="44672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0d7451db669.jpg"/>
          <p:cNvPicPr>
            <a:picLocks noGrp="1" noChangeAspect="1"/>
          </p:cNvPicPr>
          <p:nvPr>
            <p:ph sz="quarter" idx="1"/>
          </p:nvPr>
        </p:nvPicPr>
        <p:blipFill>
          <a:blip r:embed="rId2" cstate="email"/>
          <a:stretch>
            <a:fillRect/>
          </a:stretch>
        </p:blipFill>
        <p:spPr>
          <a:xfrm>
            <a:off x="1943100" y="1824037"/>
            <a:ext cx="5715000" cy="38195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Социальный паспорт школы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1.Учащиеся, находящиеся на индивидуальном обучении  __4</a:t>
            </a:r>
          </a:p>
          <a:p>
            <a:pPr>
              <a:buNone/>
            </a:pPr>
            <a:r>
              <a:rPr lang="ru-RU" dirty="0" smtClean="0"/>
              <a:t>2. Дети-инвалиды __6__</a:t>
            </a:r>
          </a:p>
          <a:p>
            <a:pPr>
              <a:buNone/>
            </a:pPr>
            <a:r>
              <a:rPr lang="ru-RU" dirty="0" smtClean="0"/>
              <a:t>3. Учащиеся группы риска: </a:t>
            </a:r>
          </a:p>
          <a:p>
            <a:r>
              <a:rPr lang="ru-RU" dirty="0" smtClean="0"/>
              <a:t>       - с отклонениями в поведении  _____16__</a:t>
            </a:r>
          </a:p>
          <a:p>
            <a:r>
              <a:rPr lang="ru-RU" dirty="0" smtClean="0"/>
              <a:t>       - часто пропускающие уроки  _______5__</a:t>
            </a:r>
          </a:p>
          <a:p>
            <a:r>
              <a:rPr lang="ru-RU" dirty="0" smtClean="0"/>
              <a:t>       - состоящие на учете в ПДН ___2__</a:t>
            </a:r>
          </a:p>
          <a:p>
            <a:r>
              <a:rPr lang="ru-RU" dirty="0" smtClean="0"/>
              <a:t>        - не посещающие занятия </a:t>
            </a:r>
            <a:r>
              <a:rPr lang="ru-RU" dirty="0" err="1" smtClean="0"/>
              <a:t>_______нет_____</a:t>
            </a:r>
            <a:r>
              <a:rPr lang="ru-RU" dirty="0" smtClean="0"/>
              <a:t>                                                            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4. Семьи, находящиеся в социальном положении: </a:t>
            </a:r>
          </a:p>
          <a:p>
            <a:r>
              <a:rPr lang="ru-RU" dirty="0" smtClean="0"/>
              <a:t>     - находящиеся в социально-опасном положении ____2__</a:t>
            </a:r>
          </a:p>
          <a:p>
            <a:r>
              <a:rPr lang="ru-RU" dirty="0" smtClean="0"/>
              <a:t>     - находящиеся в трудной жизненной ситуации_____20__</a:t>
            </a:r>
          </a:p>
          <a:p>
            <a:r>
              <a:rPr lang="ru-RU" dirty="0" smtClean="0"/>
              <a:t>- неблагополучные семьи______6_____</a:t>
            </a:r>
          </a:p>
          <a:p>
            <a:r>
              <a:rPr lang="ru-RU" dirty="0" smtClean="0"/>
              <a:t>  - малообеспеченные ______41</a:t>
            </a:r>
          </a:p>
          <a:p>
            <a:r>
              <a:rPr lang="ru-RU" dirty="0" smtClean="0"/>
              <a:t>  - многодетные ___24__</a:t>
            </a:r>
          </a:p>
          <a:p>
            <a:r>
              <a:rPr lang="ru-RU" dirty="0" smtClean="0"/>
              <a:t>  - неполные ______112__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Georgia"/>
        <a:ea typeface=""/>
        <a:cs typeface="Lucida Sans Unicode"/>
      </a:majorFont>
      <a:minorFont>
        <a:latin typeface="Georgia"/>
        <a:ea typeface=""/>
        <a:cs typeface="Lucida Sans Unicode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Lucida Sans Unicode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Lucida Sans Unicode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Georgia"/>
        <a:ea typeface=""/>
        <a:cs typeface="Lucida Sans Unicode"/>
      </a:majorFont>
      <a:minorFont>
        <a:latin typeface="Georgia"/>
        <a:ea typeface=""/>
        <a:cs typeface="Lucida Sans Unicode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Lucida Sans Unicode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Lucida Sans Unicode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Georgia"/>
        <a:ea typeface=""/>
        <a:cs typeface="Lucida Sans Unicode"/>
      </a:majorFont>
      <a:minorFont>
        <a:latin typeface="Georgia"/>
        <a:ea typeface=""/>
        <a:cs typeface="Lucida Sans Unicode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Lucida Sans Unicode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Lucida Sans Unicode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Georgia"/>
        <a:ea typeface=""/>
        <a:cs typeface="Lucida Sans Unicode"/>
      </a:majorFont>
      <a:minorFont>
        <a:latin typeface="Georgia"/>
        <a:ea typeface=""/>
        <a:cs typeface="Lucida Sans Unicode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Lucida Sans Unicode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Lucida Sans Unicode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Georgia"/>
        <a:ea typeface=""/>
        <a:cs typeface="Lucida Sans Unicode"/>
      </a:majorFont>
      <a:minorFont>
        <a:latin typeface="Georgia"/>
        <a:ea typeface=""/>
        <a:cs typeface="Lucida Sans Unicode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Lucida Sans Unicode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Lucida Sans Unicode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Georgia"/>
        <a:ea typeface=""/>
        <a:cs typeface="Lucida Sans Unicode"/>
      </a:majorFont>
      <a:minorFont>
        <a:latin typeface="Georgia"/>
        <a:ea typeface=""/>
        <a:cs typeface="Lucida Sans Unicode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Lucida Sans Unicode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Lucida Sans Unicode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Georgia"/>
        <a:ea typeface=""/>
        <a:cs typeface="Lucida Sans Unicode"/>
      </a:majorFont>
      <a:minorFont>
        <a:latin typeface="Georgia"/>
        <a:ea typeface=""/>
        <a:cs typeface="Lucida Sans Unicode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Lucida Sans Unicode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Lucida Sans Unicode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Georgia"/>
        <a:ea typeface=""/>
        <a:cs typeface="Lucida Sans Unicode"/>
      </a:majorFont>
      <a:minorFont>
        <a:latin typeface="Georgia"/>
        <a:ea typeface=""/>
        <a:cs typeface="Lucida Sans Unicode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Lucida Sans Unicode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Lucida Sans Unicode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Georgia"/>
        <a:ea typeface=""/>
        <a:cs typeface="Lucida Sans Unicode"/>
      </a:majorFont>
      <a:minorFont>
        <a:latin typeface="Georgia"/>
        <a:ea typeface=""/>
        <a:cs typeface="Lucida Sans Unicode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Lucida Sans Unicode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Lucida Sans Unicode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Georgia"/>
        <a:ea typeface=""/>
        <a:cs typeface="Lucida Sans Unicode"/>
      </a:majorFont>
      <a:minorFont>
        <a:latin typeface="Georgia"/>
        <a:ea typeface=""/>
        <a:cs typeface="Lucida Sans Unicode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Lucida Sans Unicode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Lucida Sans Unicode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Georgia"/>
        <a:ea typeface=""/>
        <a:cs typeface="Lucida Sans Unicode"/>
      </a:majorFont>
      <a:minorFont>
        <a:latin typeface="Georgia"/>
        <a:ea typeface=""/>
        <a:cs typeface="Lucida Sans Unicode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Lucida Sans Unicode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Lucida Sans Unicode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695</Words>
  <PresentationFormat>Экран (4:3)</PresentationFormat>
  <Paragraphs>234</Paragraphs>
  <Slides>18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12</vt:i4>
      </vt:variant>
      <vt:variant>
        <vt:lpstr>Заголовки слайдов</vt:lpstr>
      </vt:variant>
      <vt:variant>
        <vt:i4>18</vt:i4>
      </vt:variant>
    </vt:vector>
  </HeadingPairs>
  <TitlesOfParts>
    <vt:vector size="30" baseType="lpstr"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Справедливость</vt:lpstr>
      <vt:lpstr>Слайд 1</vt:lpstr>
      <vt:lpstr>Цель:</vt:lpstr>
      <vt:lpstr>Слайд 3</vt:lpstr>
      <vt:lpstr>Слайд 4</vt:lpstr>
      <vt:lpstr>Слайд 5</vt:lpstr>
      <vt:lpstr>Слайд 6</vt:lpstr>
      <vt:lpstr>Слайд 7</vt:lpstr>
      <vt:lpstr>Социальный паспорт школы</vt:lpstr>
      <vt:lpstr>Слайд 9</vt:lpstr>
      <vt:lpstr>Слайд 10</vt:lpstr>
      <vt:lpstr>Алгоритм работы с обучающимися</vt:lpstr>
      <vt:lpstr>Слайд 12</vt:lpstr>
      <vt:lpstr>Правила работы с детьми «группы риска»:</vt:lpstr>
      <vt:lpstr>Слайд 14</vt:lpstr>
      <vt:lpstr>Слайд 15</vt:lpstr>
      <vt:lpstr>Слайд 16</vt:lpstr>
      <vt:lpstr>Слайд 17</vt:lpstr>
      <vt:lpstr>Решение педагогического совета: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Дидактическая игра как средство активизации обучения младших школьников</dc:title>
  <dc:creator>user</dc:creator>
  <cp:lastModifiedBy>Пользователь</cp:lastModifiedBy>
  <cp:revision>23</cp:revision>
  <dcterms:modified xsi:type="dcterms:W3CDTF">2012-11-28T11:20:41Z</dcterms:modified>
</cp:coreProperties>
</file>